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20" r:id="rId1"/>
  </p:sldMasterIdLst>
  <p:notesMasterIdLst>
    <p:notesMasterId r:id="rId40"/>
  </p:notesMasterIdLst>
  <p:handoutMasterIdLst>
    <p:handoutMasterId r:id="rId41"/>
  </p:handoutMasterIdLst>
  <p:sldIdLst>
    <p:sldId id="271" r:id="rId2"/>
    <p:sldId id="303" r:id="rId3"/>
    <p:sldId id="306" r:id="rId4"/>
    <p:sldId id="307" r:id="rId5"/>
    <p:sldId id="308" r:id="rId6"/>
    <p:sldId id="310" r:id="rId7"/>
    <p:sldId id="309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34" r:id="rId17"/>
    <p:sldId id="335" r:id="rId18"/>
    <p:sldId id="336" r:id="rId19"/>
    <p:sldId id="341" r:id="rId20"/>
    <p:sldId id="337" r:id="rId21"/>
    <p:sldId id="340" r:id="rId22"/>
    <p:sldId id="338" r:id="rId23"/>
    <p:sldId id="339" r:id="rId24"/>
    <p:sldId id="322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24" r:id="rId33"/>
    <p:sldId id="333" r:id="rId34"/>
    <p:sldId id="332" r:id="rId35"/>
    <p:sldId id="323" r:id="rId36"/>
    <p:sldId id="319" r:id="rId37"/>
    <p:sldId id="321" r:id="rId38"/>
    <p:sldId id="296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9966"/>
    <a:srgbClr val="A6B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60" d="100"/>
          <a:sy n="160" d="100"/>
        </p:scale>
        <p:origin x="1104" y="-27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6C039A3-F688-451E-999C-25B1C22032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25FEDA-0536-4D09-BDF0-80F36E3CE1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0D2EC-A96F-4245-8A8B-62FB2628FD0E}" type="datetimeFigureOut">
              <a:rPr lang="zh-TW" altLang="en-US" smtClean="0"/>
              <a:t>2021-08-25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0B202C9-92CA-44CC-B8DD-C27AAA97C3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9F4375-966F-4DED-9267-2F40CF812A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6DFF9-15EE-4605-9538-83C6458DD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9608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34230-6950-4651-87AF-DA9091757B2C}" type="datetimeFigureOut">
              <a:rPr lang="zh-TW" altLang="en-US" smtClean="0"/>
              <a:t>2021-08-25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FDDC2-66B8-4871-B37E-F717B5EC08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206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Rounded MT Bold" panose="020F07040305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5720" indent="0">
              <a:buNone/>
              <a:defRPr sz="2400">
                <a:latin typeface="Arial Rounded MT Bold" panose="020F070403050403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29CF-B452-4697-B412-1FB117140394}" type="datetime1">
              <a:rPr lang="en-US" altLang="zh-TW" smtClean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613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BF67075-1A7C-42E8-B9C0-FD303942B987}" type="datetime1">
              <a:rPr lang="en-US" altLang="zh-TW" smtClean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44991" y="6222702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accent1"/>
                </a:solidFill>
                <a:latin typeface="Arial Rounded MT Bold" panose="020F0704030504030204" pitchFamily="34" charset="0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97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5.png"/><Relationship Id="rId7" Type="http://schemas.openxmlformats.org/officeDocument/2006/relationships/image" Target="../media/image1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23.png"/><Relationship Id="rId5" Type="http://schemas.openxmlformats.org/officeDocument/2006/relationships/image" Target="../media/image87.png"/><Relationship Id="rId10" Type="http://schemas.openxmlformats.org/officeDocument/2006/relationships/image" Target="../media/image90.png"/><Relationship Id="rId4" Type="http://schemas.openxmlformats.org/officeDocument/2006/relationships/image" Target="../media/image86.png"/><Relationship Id="rId9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231BF3-811F-4664-94BA-466CC2361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99" y="3136037"/>
            <a:ext cx="11727402" cy="1356360"/>
          </a:xfrm>
          <a:solidFill>
            <a:srgbClr val="E69966"/>
          </a:solidFill>
        </p:spPr>
        <p:txBody>
          <a:bodyPr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宗教點日記 </a:t>
            </a:r>
            <a:r>
              <a:rPr lang="en-US" altLang="zh-TW" dirty="0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3.0 </a:t>
            </a:r>
            <a:r>
              <a:rPr lang="zh-TW" altLang="en-US" dirty="0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開發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57674EB-AF65-4F85-9D97-A4FCEEEA55FB}"/>
              </a:ext>
            </a:extLst>
          </p:cNvPr>
          <p:cNvSpPr txBox="1">
            <a:spLocks/>
          </p:cNvSpPr>
          <p:nvPr/>
        </p:nvSpPr>
        <p:spPr>
          <a:xfrm>
            <a:off x="1158240" y="4669951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200"/>
              </a:spcBef>
            </a:pPr>
            <a:r>
              <a:rPr lang="en-US" altLang="zh-TW" sz="2800" dirty="0">
                <a:solidFill>
                  <a:srgbClr val="E69966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2021 – 04 – 21</a:t>
            </a:r>
            <a:endParaRPr lang="zh-TW" altLang="en-US" sz="2800" dirty="0">
              <a:solidFill>
                <a:srgbClr val="E69966"/>
              </a:solidFill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705408-9FA4-44C8-8CA9-AD7847972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110" y="831689"/>
            <a:ext cx="17716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E69966"/>
                </a:solidFill>
              </a:rPr>
              <a:t>綱要流程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10</a:t>
            </a:fld>
            <a:endParaRPr lang="en-US" dirty="0">
              <a:solidFill>
                <a:srgbClr val="E69966"/>
              </a:solidFill>
            </a:endParaRPr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25B021F4-002F-481E-A20B-2D25FF46587D}"/>
              </a:ext>
            </a:extLst>
          </p:cNvPr>
          <p:cNvSpPr txBox="1">
            <a:spLocks/>
          </p:cNvSpPr>
          <p:nvPr/>
        </p:nvSpPr>
        <p:spPr>
          <a:xfrm>
            <a:off x="689499" y="1338595"/>
            <a:ext cx="10813002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bg2"/>
                </a:solidFill>
              </a:rPr>
              <a:t>❶ </a:t>
            </a:r>
            <a:r>
              <a:rPr lang="zh-TW" altLang="en-US" sz="2000" dirty="0">
                <a:solidFill>
                  <a:schemeClr val="bg2"/>
                </a:solidFill>
              </a:rPr>
              <a:t>登入系統整併</a:t>
            </a:r>
            <a:endParaRPr lang="en-US" altLang="zh-TW" sz="2000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E69966"/>
                </a:solidFill>
              </a:rPr>
              <a:t>❷ </a:t>
            </a:r>
            <a:r>
              <a:rPr lang="zh-TW" altLang="en-US" sz="2000" dirty="0">
                <a:solidFill>
                  <a:srgbClr val="E69966"/>
                </a:solidFill>
              </a:rPr>
              <a:t>點日記系統頁面總覽</a:t>
            </a: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bg2"/>
                </a:solidFill>
              </a:rPr>
              <a:t>❸</a:t>
            </a:r>
            <a:r>
              <a:rPr lang="zh-TW" altLang="en-US" sz="2000" dirty="0">
                <a:solidFill>
                  <a:schemeClr val="bg2"/>
                </a:solidFill>
              </a:rPr>
              <a:t> 主題</a:t>
            </a:r>
            <a:r>
              <a:rPr lang="en-US" altLang="zh-TW" sz="2000" dirty="0">
                <a:solidFill>
                  <a:schemeClr val="bg2"/>
                </a:solidFill>
              </a:rPr>
              <a:t> : </a:t>
            </a:r>
            <a:r>
              <a:rPr lang="zh-TW" altLang="en-US" sz="2000" dirty="0">
                <a:solidFill>
                  <a:schemeClr val="bg2"/>
                </a:solidFill>
              </a:rPr>
              <a:t>技術層次開發</a:t>
            </a:r>
            <a:endParaRPr lang="en-US" altLang="zh-TW" sz="2000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bg2"/>
                </a:solidFill>
              </a:rPr>
              <a:t>❹ </a:t>
            </a:r>
            <a:r>
              <a:rPr lang="zh-TW" altLang="en-US" sz="2000" dirty="0">
                <a:solidFill>
                  <a:schemeClr val="bg2"/>
                </a:solidFill>
              </a:rPr>
              <a:t>主題 </a:t>
            </a:r>
            <a:r>
              <a:rPr lang="en-US" altLang="zh-TW" sz="2000" dirty="0">
                <a:solidFill>
                  <a:schemeClr val="bg2"/>
                </a:solidFill>
              </a:rPr>
              <a:t>:</a:t>
            </a:r>
            <a:r>
              <a:rPr lang="zh-TW" altLang="en-US" sz="2000" dirty="0">
                <a:solidFill>
                  <a:schemeClr val="bg2"/>
                </a:solidFill>
              </a:rPr>
              <a:t> 版面視覺呈現</a:t>
            </a:r>
            <a:endParaRPr lang="en-US" altLang="zh-TW" sz="2000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bg2"/>
                </a:solidFill>
              </a:rPr>
              <a:t>❺</a:t>
            </a:r>
            <a:r>
              <a:rPr lang="zh-TW" altLang="en-US" sz="2000" dirty="0">
                <a:solidFill>
                  <a:schemeClr val="bg2"/>
                </a:solidFill>
              </a:rPr>
              <a:t> 其他討論</a:t>
            </a:r>
            <a:endParaRPr lang="en-US" altLang="zh-TW" sz="2000" dirty="0">
              <a:solidFill>
                <a:schemeClr val="bg2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59CE5B5F-CF88-4D59-B43A-C9F1261BDD65}"/>
              </a:ext>
            </a:extLst>
          </p:cNvPr>
          <p:cNvSpPr/>
          <p:nvPr/>
        </p:nvSpPr>
        <p:spPr>
          <a:xfrm>
            <a:off x="6209154" y="2863970"/>
            <a:ext cx="5222325" cy="3074928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567F049-5669-4F8B-8510-865412502AE1}"/>
              </a:ext>
            </a:extLst>
          </p:cNvPr>
          <p:cNvSpPr/>
          <p:nvPr/>
        </p:nvSpPr>
        <p:spPr>
          <a:xfrm>
            <a:off x="8949952" y="4087160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填答概覽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C3C01EE-BE55-47AF-81AA-7AAA91E598E4}"/>
              </a:ext>
            </a:extLst>
          </p:cNvPr>
          <p:cNvSpPr/>
          <p:nvPr/>
        </p:nvSpPr>
        <p:spPr>
          <a:xfrm>
            <a:off x="6625925" y="3332027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生活日記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10ED2B2-E00A-4213-9480-12E6219DEB61}"/>
              </a:ext>
            </a:extLst>
          </p:cNvPr>
          <p:cNvSpPr/>
          <p:nvPr/>
        </p:nvSpPr>
        <p:spPr>
          <a:xfrm>
            <a:off x="10174522" y="3104321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關於日記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99281CF-99A6-4900-8B9B-A40E25EE77E0}"/>
              </a:ext>
            </a:extLst>
          </p:cNvPr>
          <p:cNvSpPr/>
          <p:nvPr/>
        </p:nvSpPr>
        <p:spPr>
          <a:xfrm>
            <a:off x="8359288" y="5270128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獎勵政策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FB3910D-6E4F-4E33-9321-AE88A59E6558}"/>
              </a:ext>
            </a:extLst>
          </p:cNvPr>
          <p:cNvSpPr/>
          <p:nvPr/>
        </p:nvSpPr>
        <p:spPr>
          <a:xfrm>
            <a:off x="10415422" y="3921148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b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接觸對象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FB1DF83-0841-4E0C-B870-B3FFB2671982}"/>
              </a:ext>
            </a:extLst>
          </p:cNvPr>
          <p:cNvSpPr/>
          <p:nvPr/>
        </p:nvSpPr>
        <p:spPr>
          <a:xfrm>
            <a:off x="7951140" y="4519806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接觸紀錄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AFD4154-EE22-4CC3-B1FE-79C1245448D9}"/>
              </a:ext>
            </a:extLst>
          </p:cNvPr>
          <p:cNvSpPr/>
          <p:nvPr/>
        </p:nvSpPr>
        <p:spPr>
          <a:xfrm>
            <a:off x="10296092" y="5309177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管理群組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1C77CCA-EA56-4429-B19B-22BD7F7780B1}"/>
              </a:ext>
            </a:extLst>
          </p:cNvPr>
          <p:cNvSpPr/>
          <p:nvPr/>
        </p:nvSpPr>
        <p:spPr>
          <a:xfrm>
            <a:off x="8820316" y="3196052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b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個人資料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5AD44E0-A56A-4CC1-895C-78093AFC44B9}"/>
              </a:ext>
            </a:extLst>
          </p:cNvPr>
          <p:cNvSpPr/>
          <p:nvPr/>
        </p:nvSpPr>
        <p:spPr>
          <a:xfrm>
            <a:off x="6468426" y="4205153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變更密碼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B782264-F919-4A4C-83A6-F3F76A2786F9}"/>
              </a:ext>
            </a:extLst>
          </p:cNvPr>
          <p:cNvSpPr/>
          <p:nvPr/>
        </p:nvSpPr>
        <p:spPr>
          <a:xfrm>
            <a:off x="7701492" y="3769484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</a:t>
            </a:r>
            <a:b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接觸對象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8482461-0B00-4966-BD7F-AC14989E5D9F}"/>
              </a:ext>
            </a:extLst>
          </p:cNvPr>
          <p:cNvSpPr/>
          <p:nvPr/>
        </p:nvSpPr>
        <p:spPr>
          <a:xfrm>
            <a:off x="6902258" y="5152741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b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接觸對象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D893ABE-1573-4079-8E01-4F05D4A375A9}"/>
              </a:ext>
            </a:extLst>
          </p:cNvPr>
          <p:cNvSpPr/>
          <p:nvPr/>
        </p:nvSpPr>
        <p:spPr>
          <a:xfrm>
            <a:off x="6609795" y="2667114"/>
            <a:ext cx="1266549" cy="393653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點日記系統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BCEF5E5-B44F-4371-915B-84F74F872C04}"/>
              </a:ext>
            </a:extLst>
          </p:cNvPr>
          <p:cNvSpPr/>
          <p:nvPr/>
        </p:nvSpPr>
        <p:spPr>
          <a:xfrm>
            <a:off x="9536843" y="4719582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個人資料</a:t>
            </a: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9C9ACE8F-5335-43C6-8154-40AEC6B4E69F}"/>
              </a:ext>
            </a:extLst>
          </p:cNvPr>
          <p:cNvSpPr/>
          <p:nvPr/>
        </p:nvSpPr>
        <p:spPr>
          <a:xfrm>
            <a:off x="6226329" y="1329296"/>
            <a:ext cx="5222325" cy="953746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F99A6EA-C430-48C3-BBB0-562AD0F23ECB}"/>
              </a:ext>
            </a:extLst>
          </p:cNvPr>
          <p:cNvSpPr/>
          <p:nvPr/>
        </p:nvSpPr>
        <p:spPr>
          <a:xfrm>
            <a:off x="6609794" y="1088453"/>
            <a:ext cx="1266549" cy="402953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登入系統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07B6B47-A65A-4AAE-AEC8-9904CB4CCC9F}"/>
              </a:ext>
            </a:extLst>
          </p:cNvPr>
          <p:cNvSpPr/>
          <p:nvPr/>
        </p:nvSpPr>
        <p:spPr>
          <a:xfrm>
            <a:off x="8004021" y="1491406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密碼設定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3FF9F29-7E00-4D1B-9809-77B0754F062F}"/>
              </a:ext>
            </a:extLst>
          </p:cNvPr>
          <p:cNvSpPr/>
          <p:nvPr/>
        </p:nvSpPr>
        <p:spPr>
          <a:xfrm>
            <a:off x="6625924" y="1645593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註冊頁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E41DE85-7C33-48CF-9D48-390DA4CB8C35}"/>
              </a:ext>
            </a:extLst>
          </p:cNvPr>
          <p:cNvSpPr/>
          <p:nvPr/>
        </p:nvSpPr>
        <p:spPr>
          <a:xfrm>
            <a:off x="10251135" y="1578463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登入頁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477CFB5-9123-4A49-9784-39C9B36E378A}"/>
              </a:ext>
            </a:extLst>
          </p:cNvPr>
          <p:cNvSpPr/>
          <p:nvPr/>
        </p:nvSpPr>
        <p:spPr>
          <a:xfrm>
            <a:off x="9037289" y="1719112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手機捷徑教學</a:t>
            </a:r>
          </a:p>
        </p:txBody>
      </p:sp>
    </p:spTree>
    <p:extLst>
      <p:ext uri="{BB962C8B-B14F-4D97-AF65-F5344CB8AC3E}">
        <p14:creationId xmlns:p14="http://schemas.microsoft.com/office/powerpoint/2010/main" val="1278324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E69966"/>
                </a:solidFill>
              </a:rPr>
              <a:t>系統地圖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11</a:t>
            </a:fld>
            <a:endParaRPr lang="en-US" dirty="0">
              <a:solidFill>
                <a:srgbClr val="E69966"/>
              </a:solidFill>
            </a:endParaRPr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25B021F4-002F-481E-A20B-2D25FF46587D}"/>
              </a:ext>
            </a:extLst>
          </p:cNvPr>
          <p:cNvSpPr txBox="1">
            <a:spLocks/>
          </p:cNvSpPr>
          <p:nvPr/>
        </p:nvSpPr>
        <p:spPr>
          <a:xfrm>
            <a:off x="689499" y="1338595"/>
            <a:ext cx="10813002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E69966"/>
                </a:solidFill>
              </a:rPr>
              <a:t>status=1</a:t>
            </a: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E69966"/>
                </a:solidFill>
              </a:rPr>
              <a:t>❶</a:t>
            </a:r>
            <a:r>
              <a:rPr lang="zh-TW" altLang="en-US" sz="2000" dirty="0">
                <a:solidFill>
                  <a:srgbClr val="E69966"/>
                </a:solidFill>
              </a:rPr>
              <a:t> 個人資料</a:t>
            </a: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br>
              <a:rPr lang="en-US" altLang="zh-TW" sz="2000" dirty="0">
                <a:solidFill>
                  <a:srgbClr val="E69966"/>
                </a:solidFill>
              </a:rPr>
            </a:br>
            <a:r>
              <a:rPr lang="en-US" altLang="zh-TW" sz="2000" dirty="0">
                <a:solidFill>
                  <a:srgbClr val="E69966"/>
                </a:solidFill>
              </a:rPr>
              <a:t>❷ </a:t>
            </a:r>
            <a:r>
              <a:rPr lang="zh-TW" altLang="en-US" sz="2000" dirty="0">
                <a:solidFill>
                  <a:srgbClr val="E69966"/>
                </a:solidFill>
              </a:rPr>
              <a:t>宗教群組</a:t>
            </a: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8D33C32-C9B4-4EA4-BB15-31B500CB5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39" y="2401515"/>
            <a:ext cx="3352798" cy="141209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71B26B5-65B0-4FE2-8C79-A8ABBBF06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369" y="4876526"/>
            <a:ext cx="4749338" cy="1285757"/>
          </a:xfrm>
          <a:prstGeom prst="rect">
            <a:avLst/>
          </a:prstGeom>
        </p:spPr>
      </p:pic>
      <p:sp>
        <p:nvSpPr>
          <p:cNvPr id="44" name="標題 1">
            <a:extLst>
              <a:ext uri="{FF2B5EF4-FFF2-40B4-BE49-F238E27FC236}">
                <a16:creationId xmlns:a16="http://schemas.microsoft.com/office/drawing/2014/main" id="{9CBCD5B3-26D0-49BA-AF0C-0DCD6A8048AD}"/>
              </a:ext>
            </a:extLst>
          </p:cNvPr>
          <p:cNvSpPr txBox="1">
            <a:spLocks/>
          </p:cNvSpPr>
          <p:nvPr/>
        </p:nvSpPr>
        <p:spPr>
          <a:xfrm>
            <a:off x="8065921" y="2708624"/>
            <a:ext cx="3093312" cy="797871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tx1"/>
                </a:solidFill>
              </a:rPr>
              <a:t>：</a:t>
            </a:r>
            <a:r>
              <a:rPr lang="en-US" altLang="zh-TW" sz="1600" dirty="0">
                <a:solidFill>
                  <a:schemeClr val="tx1"/>
                </a:solidFill>
              </a:rPr>
              <a:t>submit </a:t>
            </a:r>
            <a:r>
              <a:rPr lang="zh-TW" altLang="en-US" sz="1600" dirty="0">
                <a:solidFill>
                  <a:schemeClr val="tx1"/>
                </a:solidFill>
              </a:rPr>
              <a:t>個人資料</a:t>
            </a:r>
            <a:endParaRPr lang="en-US" altLang="zh-TW" sz="1600" dirty="0">
              <a:solidFill>
                <a:schemeClr val="tx1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48A40E0-0A5C-4D1F-A811-92AC33048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078" y="2708624"/>
            <a:ext cx="1180931" cy="79787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65EEFF0-1230-459C-8089-E802B532B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078" y="5120469"/>
            <a:ext cx="1180932" cy="797872"/>
          </a:xfrm>
          <a:prstGeom prst="rect">
            <a:avLst/>
          </a:prstGeom>
        </p:spPr>
      </p:pic>
      <p:sp>
        <p:nvSpPr>
          <p:cNvPr id="48" name="標題 1">
            <a:extLst>
              <a:ext uri="{FF2B5EF4-FFF2-40B4-BE49-F238E27FC236}">
                <a16:creationId xmlns:a16="http://schemas.microsoft.com/office/drawing/2014/main" id="{78D89DA3-ACA7-46EE-BD50-26815CF3C2B6}"/>
              </a:ext>
            </a:extLst>
          </p:cNvPr>
          <p:cNvSpPr txBox="1">
            <a:spLocks/>
          </p:cNvSpPr>
          <p:nvPr/>
        </p:nvSpPr>
        <p:spPr>
          <a:xfrm>
            <a:off x="8065920" y="5113538"/>
            <a:ext cx="3093312" cy="797871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bg1"/>
                </a:solidFill>
              </a:rPr>
              <a:t>：</a:t>
            </a:r>
            <a:r>
              <a:rPr lang="en-US" altLang="zh-TW" sz="1600" dirty="0">
                <a:solidFill>
                  <a:schemeClr val="bg1"/>
                </a:solidFill>
              </a:rPr>
              <a:t>submit </a:t>
            </a:r>
            <a:r>
              <a:rPr lang="zh-TW" altLang="en-US" sz="1600" dirty="0">
                <a:solidFill>
                  <a:schemeClr val="bg1"/>
                </a:solidFill>
              </a:rPr>
              <a:t>宗教群組、</a:t>
            </a:r>
            <a:r>
              <a:rPr lang="en-US" altLang="zh-TW" sz="1600" dirty="0">
                <a:solidFill>
                  <a:schemeClr val="bg1"/>
                </a:solidFill>
              </a:rPr>
              <a:t>status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</a:rPr>
              <a:t>→</a:t>
            </a:r>
            <a:r>
              <a:rPr lang="en-US" altLang="zh-TW" sz="1600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52" name="圖片 51">
            <a:extLst>
              <a:ext uri="{FF2B5EF4-FFF2-40B4-BE49-F238E27FC236}">
                <a16:creationId xmlns:a16="http://schemas.microsoft.com/office/drawing/2014/main" id="{1098F9D3-B1B0-4F26-92E9-47E00C5E87F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FC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318770" y="2292248"/>
            <a:ext cx="5554460" cy="227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2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E69966"/>
                </a:solidFill>
              </a:rPr>
              <a:t>系統地圖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12</a:t>
            </a:fld>
            <a:endParaRPr lang="en-US" dirty="0">
              <a:solidFill>
                <a:srgbClr val="E69966"/>
              </a:solidFill>
            </a:endParaRPr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25B021F4-002F-481E-A20B-2D25FF46587D}"/>
              </a:ext>
            </a:extLst>
          </p:cNvPr>
          <p:cNvSpPr txBox="1">
            <a:spLocks/>
          </p:cNvSpPr>
          <p:nvPr/>
        </p:nvSpPr>
        <p:spPr>
          <a:xfrm>
            <a:off x="689499" y="1338595"/>
            <a:ext cx="10813002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E69966"/>
                </a:solidFill>
              </a:rPr>
              <a:t>status=2</a:t>
            </a: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br>
              <a:rPr lang="en-US" altLang="zh-TW" sz="2000" dirty="0">
                <a:solidFill>
                  <a:srgbClr val="E69966"/>
                </a:solidFill>
              </a:rPr>
            </a:b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156F4F-B120-4897-B3A0-8A3F5D796717}"/>
              </a:ext>
            </a:extLst>
          </p:cNvPr>
          <p:cNvSpPr/>
          <p:nvPr/>
        </p:nvSpPr>
        <p:spPr>
          <a:xfrm>
            <a:off x="843604" y="3820885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填答概覽</a:t>
            </a:r>
          </a:p>
        </p:txBody>
      </p:sp>
      <p:sp>
        <p:nvSpPr>
          <p:cNvPr id="12" name="左大括弧 11">
            <a:extLst>
              <a:ext uri="{FF2B5EF4-FFF2-40B4-BE49-F238E27FC236}">
                <a16:creationId xmlns:a16="http://schemas.microsoft.com/office/drawing/2014/main" id="{AB78E3CE-C727-44E6-8351-9CE51942B1EF}"/>
              </a:ext>
            </a:extLst>
          </p:cNvPr>
          <p:cNvSpPr/>
          <p:nvPr/>
        </p:nvSpPr>
        <p:spPr>
          <a:xfrm>
            <a:off x="1778970" y="2819659"/>
            <a:ext cx="263371" cy="245786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2476FB-ACDB-451D-99E7-1F8E59E7393A}"/>
              </a:ext>
            </a:extLst>
          </p:cNvPr>
          <p:cNvSpPr/>
          <p:nvPr/>
        </p:nvSpPr>
        <p:spPr>
          <a:xfrm>
            <a:off x="2161412" y="2591953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生活日記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3D753A3-A088-4392-99FD-431DAF9483F7}"/>
              </a:ext>
            </a:extLst>
          </p:cNvPr>
          <p:cNvSpPr/>
          <p:nvPr/>
        </p:nvSpPr>
        <p:spPr>
          <a:xfrm>
            <a:off x="2161412" y="3810636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</a:t>
            </a:r>
            <a:b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接觸對象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205AE5B-A79F-48E7-B0BD-9138E2F0E409}"/>
              </a:ext>
            </a:extLst>
          </p:cNvPr>
          <p:cNvSpPr/>
          <p:nvPr/>
        </p:nvSpPr>
        <p:spPr>
          <a:xfrm>
            <a:off x="3286434" y="3464437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b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接觸對象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D10CAD0-AC24-4496-AAB2-0AC4E8922B37}"/>
              </a:ext>
            </a:extLst>
          </p:cNvPr>
          <p:cNvSpPr/>
          <p:nvPr/>
        </p:nvSpPr>
        <p:spPr>
          <a:xfrm>
            <a:off x="4411456" y="3779984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接觸紀錄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ED9931F-097F-40E3-8981-D69D0AD62130}"/>
              </a:ext>
            </a:extLst>
          </p:cNvPr>
          <p:cNvSpPr/>
          <p:nvPr/>
        </p:nvSpPr>
        <p:spPr>
          <a:xfrm>
            <a:off x="2161411" y="5029319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管理群組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23AB649-D110-452E-B50F-CCD72EB370E6}"/>
              </a:ext>
            </a:extLst>
          </p:cNvPr>
          <p:cNvSpPr/>
          <p:nvPr/>
        </p:nvSpPr>
        <p:spPr>
          <a:xfrm>
            <a:off x="3286433" y="4158442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b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接觸對象</a:t>
            </a:r>
          </a:p>
        </p:txBody>
      </p:sp>
      <p:sp>
        <p:nvSpPr>
          <p:cNvPr id="14" name="左右中括弧 13">
            <a:extLst>
              <a:ext uri="{FF2B5EF4-FFF2-40B4-BE49-F238E27FC236}">
                <a16:creationId xmlns:a16="http://schemas.microsoft.com/office/drawing/2014/main" id="{70F29794-6A6D-41D1-93B5-32DACDCF9AB9}"/>
              </a:ext>
            </a:extLst>
          </p:cNvPr>
          <p:cNvSpPr/>
          <p:nvPr/>
        </p:nvSpPr>
        <p:spPr>
          <a:xfrm>
            <a:off x="3118746" y="4017911"/>
            <a:ext cx="1138346" cy="736473"/>
          </a:xfrm>
          <a:prstGeom prst="bracket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D803043-79DA-4506-BC84-1D1FDD61E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14" t="19519" r="14591" b="4984"/>
          <a:stretch/>
        </p:blipFill>
        <p:spPr>
          <a:xfrm>
            <a:off x="4845107" y="2150152"/>
            <a:ext cx="6223742" cy="3681442"/>
          </a:xfrm>
          <a:prstGeom prst="rect">
            <a:avLst/>
          </a:prstGeom>
          <a:ln w="38100">
            <a:noFill/>
          </a:ln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07C8E4AF-C419-4369-B149-BC7D1E107BD4}"/>
              </a:ext>
            </a:extLst>
          </p:cNvPr>
          <p:cNvSpPr/>
          <p:nvPr/>
        </p:nvSpPr>
        <p:spPr>
          <a:xfrm>
            <a:off x="4906488" y="4827046"/>
            <a:ext cx="1059305" cy="27329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EA56F91-013C-4896-9316-6A782AF9EEDA}"/>
              </a:ext>
            </a:extLst>
          </p:cNvPr>
          <p:cNvSpPr/>
          <p:nvPr/>
        </p:nvSpPr>
        <p:spPr>
          <a:xfrm>
            <a:off x="6372783" y="2389680"/>
            <a:ext cx="1059305" cy="27329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504346F-06D6-4A42-B415-215A07F33337}"/>
              </a:ext>
            </a:extLst>
          </p:cNvPr>
          <p:cNvSpPr/>
          <p:nvPr/>
        </p:nvSpPr>
        <p:spPr>
          <a:xfrm>
            <a:off x="6530205" y="4829172"/>
            <a:ext cx="1059305" cy="27329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EA8B8AD4-81D3-496D-AABE-E3D3954DFE3A}"/>
              </a:ext>
            </a:extLst>
          </p:cNvPr>
          <p:cNvSpPr/>
          <p:nvPr/>
        </p:nvSpPr>
        <p:spPr>
          <a:xfrm>
            <a:off x="1786544" y="2090572"/>
            <a:ext cx="1566027" cy="389554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101515F1-DB5C-4B60-AB4C-7796725D5716}"/>
              </a:ext>
            </a:extLst>
          </p:cNvPr>
          <p:cNvCxnSpPr/>
          <p:nvPr/>
        </p:nvCxnSpPr>
        <p:spPr>
          <a:xfrm>
            <a:off x="7945514" y="1514273"/>
            <a:ext cx="0" cy="4811152"/>
          </a:xfrm>
          <a:prstGeom prst="line">
            <a:avLst/>
          </a:prstGeom>
          <a:ln w="57150">
            <a:solidFill>
              <a:srgbClr val="E6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0B6A670-68E9-4300-8639-06D7CB97BA4D}"/>
              </a:ext>
            </a:extLst>
          </p:cNvPr>
          <p:cNvCxnSpPr>
            <a:cxnSpLocks/>
          </p:cNvCxnSpPr>
          <p:nvPr/>
        </p:nvCxnSpPr>
        <p:spPr>
          <a:xfrm>
            <a:off x="4615654" y="4613854"/>
            <a:ext cx="3329860" cy="0"/>
          </a:xfrm>
          <a:prstGeom prst="line">
            <a:avLst/>
          </a:prstGeom>
          <a:ln w="57150">
            <a:solidFill>
              <a:srgbClr val="E6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06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E69966"/>
                </a:solidFill>
              </a:rPr>
              <a:t>系統地圖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13</a:t>
            </a:fld>
            <a:endParaRPr lang="en-US" dirty="0">
              <a:solidFill>
                <a:srgbClr val="E69966"/>
              </a:solidFill>
            </a:endParaRPr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25B021F4-002F-481E-A20B-2D25FF46587D}"/>
              </a:ext>
            </a:extLst>
          </p:cNvPr>
          <p:cNvSpPr txBox="1">
            <a:spLocks/>
          </p:cNvSpPr>
          <p:nvPr/>
        </p:nvSpPr>
        <p:spPr>
          <a:xfrm>
            <a:off x="689499" y="1338595"/>
            <a:ext cx="10813002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E69966"/>
                </a:solidFill>
              </a:rPr>
              <a:t>status=2</a:t>
            </a: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br>
              <a:rPr lang="en-US" altLang="zh-TW" sz="2000" dirty="0">
                <a:solidFill>
                  <a:srgbClr val="E69966"/>
                </a:solidFill>
              </a:rPr>
            </a:b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156F4F-B120-4897-B3A0-8A3F5D796717}"/>
              </a:ext>
            </a:extLst>
          </p:cNvPr>
          <p:cNvSpPr/>
          <p:nvPr/>
        </p:nvSpPr>
        <p:spPr>
          <a:xfrm>
            <a:off x="843604" y="3820885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填答概覽</a:t>
            </a:r>
          </a:p>
        </p:txBody>
      </p:sp>
      <p:sp>
        <p:nvSpPr>
          <p:cNvPr id="12" name="左大括弧 11">
            <a:extLst>
              <a:ext uri="{FF2B5EF4-FFF2-40B4-BE49-F238E27FC236}">
                <a16:creationId xmlns:a16="http://schemas.microsoft.com/office/drawing/2014/main" id="{AB78E3CE-C727-44E6-8351-9CE51942B1EF}"/>
              </a:ext>
            </a:extLst>
          </p:cNvPr>
          <p:cNvSpPr/>
          <p:nvPr/>
        </p:nvSpPr>
        <p:spPr>
          <a:xfrm>
            <a:off x="1796616" y="2435574"/>
            <a:ext cx="228077" cy="3226033"/>
          </a:xfrm>
          <a:prstGeom prst="leftBrace">
            <a:avLst>
              <a:gd name="adj1" fmla="val 0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2476FB-ACDB-451D-99E7-1F8E59E7393A}"/>
              </a:ext>
            </a:extLst>
          </p:cNvPr>
          <p:cNvSpPr/>
          <p:nvPr/>
        </p:nvSpPr>
        <p:spPr>
          <a:xfrm>
            <a:off x="2161408" y="3110180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生活日記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3D753A3-A088-4392-99FD-431DAF9483F7}"/>
              </a:ext>
            </a:extLst>
          </p:cNvPr>
          <p:cNvSpPr/>
          <p:nvPr/>
        </p:nvSpPr>
        <p:spPr>
          <a:xfrm>
            <a:off x="3202830" y="3656234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</a:t>
            </a:r>
            <a:b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接觸對象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205AE5B-A79F-48E7-B0BD-9138E2F0E409}"/>
              </a:ext>
            </a:extLst>
          </p:cNvPr>
          <p:cNvSpPr/>
          <p:nvPr/>
        </p:nvSpPr>
        <p:spPr>
          <a:xfrm>
            <a:off x="4323528" y="3266865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b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接觸對象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ED9931F-097F-40E3-8981-D69D0AD62130}"/>
              </a:ext>
            </a:extLst>
          </p:cNvPr>
          <p:cNvSpPr/>
          <p:nvPr/>
        </p:nvSpPr>
        <p:spPr>
          <a:xfrm>
            <a:off x="2161407" y="5451079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管理群組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23AB649-D110-452E-B50F-CCD72EB370E6}"/>
              </a:ext>
            </a:extLst>
          </p:cNvPr>
          <p:cNvSpPr/>
          <p:nvPr/>
        </p:nvSpPr>
        <p:spPr>
          <a:xfrm>
            <a:off x="4323527" y="3960870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b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接觸對象</a:t>
            </a:r>
          </a:p>
        </p:txBody>
      </p:sp>
      <p:sp>
        <p:nvSpPr>
          <p:cNvPr id="14" name="左右中括弧 13">
            <a:extLst>
              <a:ext uri="{FF2B5EF4-FFF2-40B4-BE49-F238E27FC236}">
                <a16:creationId xmlns:a16="http://schemas.microsoft.com/office/drawing/2014/main" id="{70F29794-6A6D-41D1-93B5-32DACDCF9AB9}"/>
              </a:ext>
            </a:extLst>
          </p:cNvPr>
          <p:cNvSpPr/>
          <p:nvPr/>
        </p:nvSpPr>
        <p:spPr>
          <a:xfrm>
            <a:off x="4155840" y="3820339"/>
            <a:ext cx="1138346" cy="736473"/>
          </a:xfrm>
          <a:prstGeom prst="bracket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7F1031-BFF0-41A1-B063-61096C2D6063}"/>
              </a:ext>
            </a:extLst>
          </p:cNvPr>
          <p:cNvSpPr/>
          <p:nvPr/>
        </p:nvSpPr>
        <p:spPr>
          <a:xfrm>
            <a:off x="2161409" y="2220358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關於日記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78C66FD-DE89-4106-8203-51EB75410845}"/>
              </a:ext>
            </a:extLst>
          </p:cNvPr>
          <p:cNvSpPr/>
          <p:nvPr/>
        </p:nvSpPr>
        <p:spPr>
          <a:xfrm>
            <a:off x="3202831" y="2207868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獎勵政策</a:t>
            </a: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4C5DD2D0-CB33-4F55-A1B6-FD5DCAC8E945}"/>
              </a:ext>
            </a:extLst>
          </p:cNvPr>
          <p:cNvCxnSpPr/>
          <p:nvPr/>
        </p:nvCxnSpPr>
        <p:spPr>
          <a:xfrm flipH="1">
            <a:off x="2569555" y="2991775"/>
            <a:ext cx="1041423" cy="1145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EBEB8711-BFC2-4D38-BB4C-9E976D0A5E8E}"/>
              </a:ext>
            </a:extLst>
          </p:cNvPr>
          <p:cNvSpPr/>
          <p:nvPr/>
        </p:nvSpPr>
        <p:spPr>
          <a:xfrm>
            <a:off x="5444225" y="3656234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接觸紀錄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F6ABBB3-E59D-45FA-8955-7F345684E798}"/>
              </a:ext>
            </a:extLst>
          </p:cNvPr>
          <p:cNvSpPr/>
          <p:nvPr/>
        </p:nvSpPr>
        <p:spPr>
          <a:xfrm>
            <a:off x="2161406" y="4616597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b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個人資料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F1AF674-40EF-4DAB-8C8D-D31E44C696F3}"/>
              </a:ext>
            </a:extLst>
          </p:cNvPr>
          <p:cNvSpPr/>
          <p:nvPr/>
        </p:nvSpPr>
        <p:spPr>
          <a:xfrm>
            <a:off x="3202830" y="4612156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變更密碼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429947A-8C90-4DC2-8CF3-D987DB0E7632}"/>
              </a:ext>
            </a:extLst>
          </p:cNvPr>
          <p:cNvSpPr/>
          <p:nvPr/>
        </p:nvSpPr>
        <p:spPr>
          <a:xfrm>
            <a:off x="3202830" y="5451079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</a:t>
            </a:r>
            <a:b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接觸對象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DD6C08-5467-4924-AA1F-4604E979CB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8374" t="10615" r="59805" b="66003"/>
          <a:stretch/>
        </p:blipFill>
        <p:spPr>
          <a:xfrm>
            <a:off x="6941739" y="2627254"/>
            <a:ext cx="3879542" cy="160349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A7CF91C-C10E-459B-BDC6-50768002D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442" y="4556812"/>
            <a:ext cx="3524135" cy="146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0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標題 1">
            <a:extLst>
              <a:ext uri="{FF2B5EF4-FFF2-40B4-BE49-F238E27FC236}">
                <a16:creationId xmlns:a16="http://schemas.microsoft.com/office/drawing/2014/main" id="{715CC534-39B0-461A-91C2-06040870B40F}"/>
              </a:ext>
            </a:extLst>
          </p:cNvPr>
          <p:cNvSpPr txBox="1">
            <a:spLocks/>
          </p:cNvSpPr>
          <p:nvPr/>
        </p:nvSpPr>
        <p:spPr>
          <a:xfrm>
            <a:off x="224288" y="232913"/>
            <a:ext cx="11783682" cy="6469811"/>
          </a:xfrm>
          <a:prstGeom prst="rect">
            <a:avLst/>
          </a:prstGeom>
          <a:solidFill>
            <a:srgbClr val="E6996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endParaRPr lang="en-US" altLang="zh-TW" sz="2000" dirty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r>
              <a:rPr lang="zh-TW" altLang="en-US" sz="2400" dirty="0">
                <a:solidFill>
                  <a:schemeClr val="bg1"/>
                </a:solidFill>
              </a:rPr>
              <a:t>　</a:t>
            </a:r>
            <a:r>
              <a:rPr lang="en-US" altLang="zh-TW" sz="2400" dirty="0">
                <a:solidFill>
                  <a:schemeClr val="bg1"/>
                </a:solidFill>
              </a:rPr>
              <a:t>1 </a:t>
            </a:r>
            <a:r>
              <a:rPr lang="zh-TW" altLang="en-US" sz="2400" dirty="0">
                <a:solidFill>
                  <a:schemeClr val="bg1"/>
                </a:solidFill>
              </a:rPr>
              <a:t>個人資料填寫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ct val="125000"/>
              </a:lnSpc>
            </a:pP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ct val="125000"/>
              </a:lnSpc>
            </a:pPr>
            <a:br>
              <a:rPr lang="en-US" altLang="zh-TW" sz="2400" dirty="0">
                <a:solidFill>
                  <a:schemeClr val="bg1"/>
                </a:solidFill>
              </a:rPr>
            </a:b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ct val="125000"/>
              </a:lnSpc>
            </a:pPr>
            <a:r>
              <a:rPr lang="zh-TW" altLang="en-US" sz="2400" dirty="0">
                <a:solidFill>
                  <a:schemeClr val="bg1"/>
                </a:solidFill>
              </a:rPr>
              <a:t>　</a:t>
            </a:r>
            <a:r>
              <a:rPr lang="en-US" altLang="zh-TW" sz="2400" dirty="0">
                <a:solidFill>
                  <a:schemeClr val="bg1"/>
                </a:solidFill>
              </a:rPr>
              <a:t>2 </a:t>
            </a:r>
            <a:r>
              <a:rPr lang="zh-TW" altLang="en-US" sz="2400" dirty="0">
                <a:solidFill>
                  <a:schemeClr val="bg1"/>
                </a:solidFill>
              </a:rPr>
              <a:t>錯誤訪問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ct val="125000"/>
              </a:lnSpc>
            </a:pPr>
            <a:r>
              <a:rPr lang="zh-TW" altLang="en-US" sz="2400" dirty="0">
                <a:solidFill>
                  <a:schemeClr val="bg1"/>
                </a:solidFill>
              </a:rPr>
              <a:t>　　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ct val="125000"/>
              </a:lnSpc>
            </a:pP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ct val="125000"/>
              </a:lnSpc>
            </a:pP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ct val="125000"/>
              </a:lnSpc>
            </a:pPr>
            <a:r>
              <a:rPr lang="zh-TW" altLang="en-US" sz="2400" dirty="0">
                <a:solidFill>
                  <a:schemeClr val="bg1"/>
                </a:solidFill>
              </a:rPr>
              <a:t>　</a:t>
            </a:r>
            <a:r>
              <a:rPr lang="en-US" altLang="zh-TW" sz="2400" dirty="0">
                <a:solidFill>
                  <a:schemeClr val="bg1"/>
                </a:solidFill>
              </a:rPr>
              <a:t>3 </a:t>
            </a:r>
            <a:r>
              <a:rPr lang="zh-TW" altLang="en-US" sz="2400" dirty="0">
                <a:solidFill>
                  <a:schemeClr val="bg1"/>
                </a:solidFill>
              </a:rPr>
              <a:t>主畫面概覽</a:t>
            </a:r>
            <a:r>
              <a:rPr lang="zh-TW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endParaRPr lang="en-US" altLang="zh-TW" sz="1600" dirty="0">
              <a:solidFill>
                <a:schemeClr val="bg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Demo Time!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F569B9-0F11-4603-9556-2DF2F2A61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477" y="467105"/>
            <a:ext cx="1518432" cy="157811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D74EB00-D281-4227-9857-1313F2723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917" y="2092705"/>
            <a:ext cx="3071134" cy="12382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85474F1-54C2-4048-BCB9-5CB306053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456" y="2092704"/>
            <a:ext cx="3064567" cy="123823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FEFEE45-B987-4CAF-82CE-083F4DC73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918" y="3820240"/>
            <a:ext cx="3064567" cy="121838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3FFC593-4E25-4EDC-B42D-90F38D0BD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455" y="3820239"/>
            <a:ext cx="3064567" cy="121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7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E69966"/>
                </a:solidFill>
              </a:rPr>
              <a:t>綱要流程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15</a:t>
            </a:fld>
            <a:endParaRPr lang="en-US" dirty="0">
              <a:solidFill>
                <a:srgbClr val="E69966"/>
              </a:solidFill>
            </a:endParaRPr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25B021F4-002F-481E-A20B-2D25FF46587D}"/>
              </a:ext>
            </a:extLst>
          </p:cNvPr>
          <p:cNvSpPr txBox="1">
            <a:spLocks/>
          </p:cNvSpPr>
          <p:nvPr/>
        </p:nvSpPr>
        <p:spPr>
          <a:xfrm>
            <a:off x="689499" y="1338595"/>
            <a:ext cx="10813002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bg2"/>
                </a:solidFill>
              </a:rPr>
              <a:t>❶ </a:t>
            </a:r>
            <a:r>
              <a:rPr lang="zh-TW" altLang="en-US" sz="2000" dirty="0">
                <a:solidFill>
                  <a:schemeClr val="bg2"/>
                </a:solidFill>
              </a:rPr>
              <a:t>登入系統整併</a:t>
            </a:r>
            <a:endParaRPr lang="en-US" altLang="zh-TW" sz="2000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bg2"/>
                </a:solidFill>
              </a:rPr>
              <a:t>❷ </a:t>
            </a:r>
            <a:r>
              <a:rPr lang="zh-TW" altLang="en-US" sz="2000" dirty="0">
                <a:solidFill>
                  <a:schemeClr val="bg2"/>
                </a:solidFill>
              </a:rPr>
              <a:t>點日記系統頁面總覽</a:t>
            </a:r>
            <a:endParaRPr lang="en-US" altLang="zh-TW" sz="2000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E69966"/>
                </a:solidFill>
              </a:rPr>
              <a:t>❸</a:t>
            </a:r>
            <a:r>
              <a:rPr lang="zh-TW" altLang="en-US" sz="2000" dirty="0">
                <a:solidFill>
                  <a:srgbClr val="E69966"/>
                </a:solidFill>
              </a:rPr>
              <a:t> 主題</a:t>
            </a:r>
            <a:r>
              <a:rPr lang="en-US" altLang="zh-TW" sz="2000" dirty="0">
                <a:solidFill>
                  <a:srgbClr val="E69966"/>
                </a:solidFill>
              </a:rPr>
              <a:t> : </a:t>
            </a:r>
            <a:r>
              <a:rPr lang="zh-TW" altLang="en-US" sz="2000" dirty="0">
                <a:solidFill>
                  <a:srgbClr val="E69966"/>
                </a:solidFill>
              </a:rPr>
              <a:t>技術層次開發</a:t>
            </a: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bg2"/>
                </a:solidFill>
              </a:rPr>
              <a:t>❹ </a:t>
            </a:r>
            <a:r>
              <a:rPr lang="zh-TW" altLang="en-US" sz="2000" dirty="0">
                <a:solidFill>
                  <a:schemeClr val="bg2"/>
                </a:solidFill>
              </a:rPr>
              <a:t>主題 </a:t>
            </a:r>
            <a:r>
              <a:rPr lang="en-US" altLang="zh-TW" sz="2000" dirty="0">
                <a:solidFill>
                  <a:schemeClr val="bg2"/>
                </a:solidFill>
              </a:rPr>
              <a:t>:</a:t>
            </a:r>
            <a:r>
              <a:rPr lang="zh-TW" altLang="en-US" sz="2000" dirty="0">
                <a:solidFill>
                  <a:schemeClr val="bg2"/>
                </a:solidFill>
              </a:rPr>
              <a:t> 版面視覺呈現</a:t>
            </a:r>
            <a:endParaRPr lang="en-US" altLang="zh-TW" sz="2000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bg2"/>
                </a:solidFill>
              </a:rPr>
              <a:t>❺</a:t>
            </a:r>
            <a:r>
              <a:rPr lang="zh-TW" altLang="en-US" sz="2000" dirty="0">
                <a:solidFill>
                  <a:schemeClr val="bg2"/>
                </a:solidFill>
              </a:rPr>
              <a:t> 其他討論</a:t>
            </a:r>
            <a:endParaRPr lang="en-US" altLang="zh-TW" sz="2000" dirty="0">
              <a:solidFill>
                <a:schemeClr val="bg2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59CE5B5F-CF88-4D59-B43A-C9F1261BDD65}"/>
              </a:ext>
            </a:extLst>
          </p:cNvPr>
          <p:cNvSpPr/>
          <p:nvPr/>
        </p:nvSpPr>
        <p:spPr>
          <a:xfrm>
            <a:off x="6209154" y="2863970"/>
            <a:ext cx="5222325" cy="3074928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567F049-5669-4F8B-8510-865412502AE1}"/>
              </a:ext>
            </a:extLst>
          </p:cNvPr>
          <p:cNvSpPr/>
          <p:nvPr/>
        </p:nvSpPr>
        <p:spPr>
          <a:xfrm>
            <a:off x="8949952" y="4087160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填答概覽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C3C01EE-BE55-47AF-81AA-7AAA91E598E4}"/>
              </a:ext>
            </a:extLst>
          </p:cNvPr>
          <p:cNvSpPr/>
          <p:nvPr/>
        </p:nvSpPr>
        <p:spPr>
          <a:xfrm>
            <a:off x="6625925" y="3332027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生活日記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10ED2B2-E00A-4213-9480-12E6219DEB61}"/>
              </a:ext>
            </a:extLst>
          </p:cNvPr>
          <p:cNvSpPr/>
          <p:nvPr/>
        </p:nvSpPr>
        <p:spPr>
          <a:xfrm>
            <a:off x="10174522" y="3104321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關於日記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99281CF-99A6-4900-8B9B-A40E25EE77E0}"/>
              </a:ext>
            </a:extLst>
          </p:cNvPr>
          <p:cNvSpPr/>
          <p:nvPr/>
        </p:nvSpPr>
        <p:spPr>
          <a:xfrm>
            <a:off x="8359288" y="5270128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獎勵政策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FB3910D-6E4F-4E33-9321-AE88A59E6558}"/>
              </a:ext>
            </a:extLst>
          </p:cNvPr>
          <p:cNvSpPr/>
          <p:nvPr/>
        </p:nvSpPr>
        <p:spPr>
          <a:xfrm>
            <a:off x="10415422" y="3921148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接觸對象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FB1DF83-0841-4E0C-B870-B3FFB2671982}"/>
              </a:ext>
            </a:extLst>
          </p:cNvPr>
          <p:cNvSpPr/>
          <p:nvPr/>
        </p:nvSpPr>
        <p:spPr>
          <a:xfrm>
            <a:off x="7951140" y="4519806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接觸紀錄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AFD4154-EE22-4CC3-B1FE-79C1245448D9}"/>
              </a:ext>
            </a:extLst>
          </p:cNvPr>
          <p:cNvSpPr/>
          <p:nvPr/>
        </p:nvSpPr>
        <p:spPr>
          <a:xfrm>
            <a:off x="10296092" y="5309177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管理群組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1C77CCA-EA56-4429-B19B-22BD7F7780B1}"/>
              </a:ext>
            </a:extLst>
          </p:cNvPr>
          <p:cNvSpPr/>
          <p:nvPr/>
        </p:nvSpPr>
        <p:spPr>
          <a:xfrm>
            <a:off x="8820316" y="3196052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個人資料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5AD44E0-A56A-4CC1-895C-78093AFC44B9}"/>
              </a:ext>
            </a:extLst>
          </p:cNvPr>
          <p:cNvSpPr/>
          <p:nvPr/>
        </p:nvSpPr>
        <p:spPr>
          <a:xfrm>
            <a:off x="6468426" y="4205153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變更密碼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B782264-F919-4A4C-83A6-F3F76A2786F9}"/>
              </a:ext>
            </a:extLst>
          </p:cNvPr>
          <p:cNvSpPr/>
          <p:nvPr/>
        </p:nvSpPr>
        <p:spPr>
          <a:xfrm>
            <a:off x="7701492" y="3769484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接觸對象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8482461-0B00-4966-BD7F-AC14989E5D9F}"/>
              </a:ext>
            </a:extLst>
          </p:cNvPr>
          <p:cNvSpPr/>
          <p:nvPr/>
        </p:nvSpPr>
        <p:spPr>
          <a:xfrm>
            <a:off x="6902258" y="5152741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接觸對象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D893ABE-1573-4079-8E01-4F05D4A375A9}"/>
              </a:ext>
            </a:extLst>
          </p:cNvPr>
          <p:cNvSpPr/>
          <p:nvPr/>
        </p:nvSpPr>
        <p:spPr>
          <a:xfrm>
            <a:off x="6609795" y="2667114"/>
            <a:ext cx="1266549" cy="393653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點日記系統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BCEF5E5-B44F-4371-915B-84F74F872C04}"/>
              </a:ext>
            </a:extLst>
          </p:cNvPr>
          <p:cNvSpPr/>
          <p:nvPr/>
        </p:nvSpPr>
        <p:spPr>
          <a:xfrm>
            <a:off x="9536843" y="4719582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個人資料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BEF0FFE5-B9B6-470A-82F6-578CEBEAF5FA}"/>
              </a:ext>
            </a:extLst>
          </p:cNvPr>
          <p:cNvSpPr/>
          <p:nvPr/>
        </p:nvSpPr>
        <p:spPr>
          <a:xfrm>
            <a:off x="6226329" y="1329296"/>
            <a:ext cx="5222325" cy="953746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5211273-E4CF-458F-A2DF-AE3A12F14E7F}"/>
              </a:ext>
            </a:extLst>
          </p:cNvPr>
          <p:cNvSpPr/>
          <p:nvPr/>
        </p:nvSpPr>
        <p:spPr>
          <a:xfrm>
            <a:off x="6609794" y="1088453"/>
            <a:ext cx="1266549" cy="402953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登入系統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E5C02DC-D419-4433-9125-5E19268C01C2}"/>
              </a:ext>
            </a:extLst>
          </p:cNvPr>
          <p:cNvSpPr/>
          <p:nvPr/>
        </p:nvSpPr>
        <p:spPr>
          <a:xfrm>
            <a:off x="8004021" y="1491406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密碼設定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AC2ADFD-B377-4569-92A1-BACB1F82DF60}"/>
              </a:ext>
            </a:extLst>
          </p:cNvPr>
          <p:cNvSpPr/>
          <p:nvPr/>
        </p:nvSpPr>
        <p:spPr>
          <a:xfrm>
            <a:off x="6625924" y="1645593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註冊頁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A6EDFFF-136E-4CED-82A0-1EEDD12960C6}"/>
              </a:ext>
            </a:extLst>
          </p:cNvPr>
          <p:cNvSpPr/>
          <p:nvPr/>
        </p:nvSpPr>
        <p:spPr>
          <a:xfrm>
            <a:off x="10251135" y="1578463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登入頁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A30C09E-9DCB-4F89-9B0D-33D597A5A401}"/>
              </a:ext>
            </a:extLst>
          </p:cNvPr>
          <p:cNvSpPr/>
          <p:nvPr/>
        </p:nvSpPr>
        <p:spPr>
          <a:xfrm>
            <a:off x="9037289" y="1719112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手機捷徑教學</a:t>
            </a:r>
          </a:p>
        </p:txBody>
      </p:sp>
    </p:spTree>
    <p:extLst>
      <p:ext uri="{BB962C8B-B14F-4D97-AF65-F5344CB8AC3E}">
        <p14:creationId xmlns:p14="http://schemas.microsoft.com/office/powerpoint/2010/main" val="2226021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E69966"/>
                </a:solidFill>
              </a:rPr>
              <a:t>儀表板數字、直條圖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16</a:t>
            </a:fld>
            <a:endParaRPr lang="en-US" dirty="0">
              <a:solidFill>
                <a:srgbClr val="E69966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C1B266-B936-49C7-8B23-8038F63E8E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35" t="20065" r="14879" b="5502"/>
          <a:stretch/>
        </p:blipFill>
        <p:spPr>
          <a:xfrm>
            <a:off x="1399891" y="2716360"/>
            <a:ext cx="5675438" cy="333337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259DAA7-F2BE-49D2-947C-600DD2C98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265" y="1048586"/>
            <a:ext cx="2628936" cy="129840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FFD47D8-C599-4223-B4A8-FF222465B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169" y="4725280"/>
            <a:ext cx="2982896" cy="135448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080158D-6C2B-4016-AED1-FF38EDF81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7788" y="2806101"/>
            <a:ext cx="3033657" cy="146007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5EC42A0-FF4A-4756-AEE0-D93DA2C080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62290" t="32104" r="16116" b="58964"/>
          <a:stretch/>
        </p:blipFill>
        <p:spPr>
          <a:xfrm>
            <a:off x="2921252" y="1706360"/>
            <a:ext cx="2632716" cy="61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6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>
            <a:extLst>
              <a:ext uri="{FF2B5EF4-FFF2-40B4-BE49-F238E27FC236}">
                <a16:creationId xmlns:a16="http://schemas.microsoft.com/office/drawing/2014/main" id="{FFDBFA7A-AF53-408B-8039-2145287709D3}"/>
              </a:ext>
            </a:extLst>
          </p:cNvPr>
          <p:cNvSpPr/>
          <p:nvPr/>
        </p:nvSpPr>
        <p:spPr>
          <a:xfrm>
            <a:off x="1893902" y="1899822"/>
            <a:ext cx="4154750" cy="4003829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E69966"/>
                </a:solidFill>
              </a:rPr>
              <a:t>頁面內新增群組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17</a:t>
            </a:fld>
            <a:endParaRPr lang="en-US" dirty="0">
              <a:solidFill>
                <a:srgbClr val="E69966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6CB7220-DC18-412D-B4EB-BECCDEA8C2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38" t="52815" r="24490" b="19482"/>
          <a:stretch/>
        </p:blipFill>
        <p:spPr>
          <a:xfrm>
            <a:off x="3133070" y="2956264"/>
            <a:ext cx="1723762" cy="18820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C7BBA4A-CD8E-4286-97D3-C707EA6939FF}"/>
              </a:ext>
            </a:extLst>
          </p:cNvPr>
          <p:cNvSpPr/>
          <p:nvPr/>
        </p:nvSpPr>
        <p:spPr>
          <a:xfrm>
            <a:off x="1893902" y="4717158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生活日記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6B43AEE-CE20-4A5F-92ED-9120ABCC5A87}"/>
              </a:ext>
            </a:extLst>
          </p:cNvPr>
          <p:cNvSpPr/>
          <p:nvPr/>
        </p:nvSpPr>
        <p:spPr>
          <a:xfrm>
            <a:off x="3586803" y="1672116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接觸對象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21ACEE-7A15-4CBA-9689-8FCF31D66FB4}"/>
              </a:ext>
            </a:extLst>
          </p:cNvPr>
          <p:cNvSpPr/>
          <p:nvPr/>
        </p:nvSpPr>
        <p:spPr>
          <a:xfrm>
            <a:off x="5279705" y="4717158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接觸對象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F702C2C-4101-4306-88A8-1E75F073EF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9836" t="68783" r="38908" b="15987"/>
          <a:stretch/>
        </p:blipFill>
        <p:spPr>
          <a:xfrm>
            <a:off x="7287820" y="3244869"/>
            <a:ext cx="3248879" cy="130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solidFill>
                  <a:srgbClr val="E69966"/>
                </a:solidFill>
              </a:rPr>
              <a:t>alter</a:t>
            </a:r>
            <a:r>
              <a:rPr lang="zh-TW" altLang="en-US" sz="3600" dirty="0">
                <a:solidFill>
                  <a:srgbClr val="E69966"/>
                </a:solidFill>
              </a:rPr>
              <a:t> 關係抽問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18</a:t>
            </a:fld>
            <a:endParaRPr lang="en-US" dirty="0">
              <a:solidFill>
                <a:srgbClr val="E69966"/>
              </a:solidFill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6D7A6C18-01B3-471E-9093-C85DEE2540F2}"/>
              </a:ext>
            </a:extLst>
          </p:cNvPr>
          <p:cNvSpPr/>
          <p:nvPr/>
        </p:nvSpPr>
        <p:spPr>
          <a:xfrm>
            <a:off x="1893902" y="1899822"/>
            <a:ext cx="4154750" cy="4003829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4E6308D-410F-4AC0-AF7D-6F8AD9DDA1D8}"/>
              </a:ext>
            </a:extLst>
          </p:cNvPr>
          <p:cNvSpPr/>
          <p:nvPr/>
        </p:nvSpPr>
        <p:spPr>
          <a:xfrm>
            <a:off x="1893902" y="4717158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endParaRPr lang="en-US" altLang="zh-TW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接觸對象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E69BA9-1C11-4621-9422-60B2A0CDF280}"/>
              </a:ext>
            </a:extLst>
          </p:cNvPr>
          <p:cNvSpPr/>
          <p:nvPr/>
        </p:nvSpPr>
        <p:spPr>
          <a:xfrm>
            <a:off x="3586803" y="1672116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接觸對象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0187A19-6F02-4C20-AAE3-0851E2CAB20A}"/>
              </a:ext>
            </a:extLst>
          </p:cNvPr>
          <p:cNvSpPr/>
          <p:nvPr/>
        </p:nvSpPr>
        <p:spPr>
          <a:xfrm>
            <a:off x="5279705" y="4717158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接觸紀錄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C6A0955-15B5-4E3A-91D0-6F22A0151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08" t="37874" r="41521" b="53092"/>
          <a:stretch/>
        </p:blipFill>
        <p:spPr>
          <a:xfrm>
            <a:off x="2634909" y="3539314"/>
            <a:ext cx="2720081" cy="724843"/>
          </a:xfrm>
          <a:prstGeom prst="rect">
            <a:avLst/>
          </a:prstGeom>
        </p:spPr>
      </p:pic>
      <p:sp>
        <p:nvSpPr>
          <p:cNvPr id="5" name="乘號 4">
            <a:extLst>
              <a:ext uri="{FF2B5EF4-FFF2-40B4-BE49-F238E27FC236}">
                <a16:creationId xmlns:a16="http://schemas.microsoft.com/office/drawing/2014/main" id="{5209768E-E1B6-40BA-A3EE-541ED8635102}"/>
              </a:ext>
            </a:extLst>
          </p:cNvPr>
          <p:cNvSpPr/>
          <p:nvPr/>
        </p:nvSpPr>
        <p:spPr>
          <a:xfrm>
            <a:off x="1748674" y="4334985"/>
            <a:ext cx="1106750" cy="121975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F3487945-D6BC-4B6E-822E-950FEE844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66" t="43495" r="34976" b="27896"/>
          <a:stretch/>
        </p:blipFill>
        <p:spPr>
          <a:xfrm>
            <a:off x="6789659" y="2818985"/>
            <a:ext cx="4422838" cy="216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6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solidFill>
                  <a:srgbClr val="E69966"/>
                </a:solidFill>
              </a:rPr>
              <a:t>alter</a:t>
            </a:r>
            <a:r>
              <a:rPr lang="zh-TW" altLang="en-US" sz="3600" dirty="0">
                <a:solidFill>
                  <a:srgbClr val="E69966"/>
                </a:solidFill>
              </a:rPr>
              <a:t> 關係抽問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19</a:t>
            </a:fld>
            <a:endParaRPr lang="en-US" dirty="0">
              <a:solidFill>
                <a:srgbClr val="E69966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2A5CE35-CECD-4BAE-9776-8570EBF50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72" t="32104" r="23907" b="14821"/>
          <a:stretch/>
        </p:blipFill>
        <p:spPr>
          <a:xfrm>
            <a:off x="2429262" y="1899823"/>
            <a:ext cx="7333475" cy="403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87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E69966"/>
                </a:solidFill>
              </a:rPr>
              <a:t>綱要流程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2</a:t>
            </a:fld>
            <a:endParaRPr lang="en-US" dirty="0">
              <a:solidFill>
                <a:srgbClr val="E69966"/>
              </a:solidFill>
            </a:endParaRPr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25B021F4-002F-481E-A20B-2D25FF46587D}"/>
              </a:ext>
            </a:extLst>
          </p:cNvPr>
          <p:cNvSpPr txBox="1">
            <a:spLocks/>
          </p:cNvSpPr>
          <p:nvPr/>
        </p:nvSpPr>
        <p:spPr>
          <a:xfrm>
            <a:off x="689499" y="1338595"/>
            <a:ext cx="10813002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E69966"/>
                </a:solidFill>
              </a:rPr>
              <a:t>❶ </a:t>
            </a:r>
            <a:r>
              <a:rPr lang="zh-TW" altLang="en-US" sz="2000" dirty="0">
                <a:solidFill>
                  <a:srgbClr val="E69966"/>
                </a:solidFill>
              </a:rPr>
              <a:t>登入系統整併</a:t>
            </a: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E69966"/>
                </a:solidFill>
              </a:rPr>
              <a:t>❷ </a:t>
            </a:r>
            <a:r>
              <a:rPr lang="zh-TW" altLang="en-US" sz="2000" dirty="0">
                <a:solidFill>
                  <a:srgbClr val="E69966"/>
                </a:solidFill>
              </a:rPr>
              <a:t>點日記系統頁面總覽</a:t>
            </a: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E69966"/>
                </a:solidFill>
              </a:rPr>
              <a:t>❸</a:t>
            </a:r>
            <a:r>
              <a:rPr lang="zh-TW" altLang="en-US" sz="2000" dirty="0">
                <a:solidFill>
                  <a:srgbClr val="E69966"/>
                </a:solidFill>
              </a:rPr>
              <a:t> 主題</a:t>
            </a:r>
            <a:r>
              <a:rPr lang="en-US" altLang="zh-TW" sz="2000" dirty="0">
                <a:solidFill>
                  <a:srgbClr val="E69966"/>
                </a:solidFill>
              </a:rPr>
              <a:t> : </a:t>
            </a:r>
            <a:r>
              <a:rPr lang="zh-TW" altLang="en-US" sz="2000" dirty="0">
                <a:solidFill>
                  <a:srgbClr val="E69966"/>
                </a:solidFill>
              </a:rPr>
              <a:t>技術層次開發</a:t>
            </a: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E69966"/>
                </a:solidFill>
              </a:rPr>
              <a:t>❹ </a:t>
            </a:r>
            <a:r>
              <a:rPr lang="zh-TW" altLang="en-US" sz="2000" dirty="0">
                <a:solidFill>
                  <a:srgbClr val="E69966"/>
                </a:solidFill>
              </a:rPr>
              <a:t>主題 </a:t>
            </a:r>
            <a:r>
              <a:rPr lang="en-US" altLang="zh-TW" sz="2000" dirty="0">
                <a:solidFill>
                  <a:srgbClr val="E69966"/>
                </a:solidFill>
              </a:rPr>
              <a:t>:</a:t>
            </a:r>
            <a:r>
              <a:rPr lang="zh-TW" altLang="en-US" sz="2000" dirty="0">
                <a:solidFill>
                  <a:srgbClr val="E69966"/>
                </a:solidFill>
              </a:rPr>
              <a:t> 版面視覺呈現</a:t>
            </a: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E69966"/>
                </a:solidFill>
              </a:rPr>
              <a:t>❺</a:t>
            </a:r>
            <a:r>
              <a:rPr lang="zh-TW" altLang="en-US" sz="2000" dirty="0">
                <a:solidFill>
                  <a:srgbClr val="E69966"/>
                </a:solidFill>
              </a:rPr>
              <a:t> 其他討論</a:t>
            </a:r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59CE5B5F-CF88-4D59-B43A-C9F1261BDD65}"/>
              </a:ext>
            </a:extLst>
          </p:cNvPr>
          <p:cNvSpPr/>
          <p:nvPr/>
        </p:nvSpPr>
        <p:spPr>
          <a:xfrm>
            <a:off x="6209154" y="2863970"/>
            <a:ext cx="5222325" cy="3074928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567F049-5669-4F8B-8510-865412502AE1}"/>
              </a:ext>
            </a:extLst>
          </p:cNvPr>
          <p:cNvSpPr/>
          <p:nvPr/>
        </p:nvSpPr>
        <p:spPr>
          <a:xfrm>
            <a:off x="8949952" y="4087160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填答概覽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C3C01EE-BE55-47AF-81AA-7AAA91E598E4}"/>
              </a:ext>
            </a:extLst>
          </p:cNvPr>
          <p:cNvSpPr/>
          <p:nvPr/>
        </p:nvSpPr>
        <p:spPr>
          <a:xfrm>
            <a:off x="6625925" y="3332027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生活日記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10ED2B2-E00A-4213-9480-12E6219DEB61}"/>
              </a:ext>
            </a:extLst>
          </p:cNvPr>
          <p:cNvSpPr/>
          <p:nvPr/>
        </p:nvSpPr>
        <p:spPr>
          <a:xfrm>
            <a:off x="10174522" y="3104321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關於日記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99281CF-99A6-4900-8B9B-A40E25EE77E0}"/>
              </a:ext>
            </a:extLst>
          </p:cNvPr>
          <p:cNvSpPr/>
          <p:nvPr/>
        </p:nvSpPr>
        <p:spPr>
          <a:xfrm>
            <a:off x="8359288" y="5270128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獎勵政策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FB3910D-6E4F-4E33-9321-AE88A59E6558}"/>
              </a:ext>
            </a:extLst>
          </p:cNvPr>
          <p:cNvSpPr/>
          <p:nvPr/>
        </p:nvSpPr>
        <p:spPr>
          <a:xfrm>
            <a:off x="10415422" y="3921148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b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接觸對象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FB1DF83-0841-4E0C-B870-B3FFB2671982}"/>
              </a:ext>
            </a:extLst>
          </p:cNvPr>
          <p:cNvSpPr/>
          <p:nvPr/>
        </p:nvSpPr>
        <p:spPr>
          <a:xfrm>
            <a:off x="7951140" y="4519806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接觸紀錄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AFD4154-EE22-4CC3-B1FE-79C1245448D9}"/>
              </a:ext>
            </a:extLst>
          </p:cNvPr>
          <p:cNvSpPr/>
          <p:nvPr/>
        </p:nvSpPr>
        <p:spPr>
          <a:xfrm>
            <a:off x="10296092" y="5309177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管理群組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1C77CCA-EA56-4429-B19B-22BD7F7780B1}"/>
              </a:ext>
            </a:extLst>
          </p:cNvPr>
          <p:cNvSpPr/>
          <p:nvPr/>
        </p:nvSpPr>
        <p:spPr>
          <a:xfrm>
            <a:off x="8820316" y="3196052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b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個人資料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5AD44E0-A56A-4CC1-895C-78093AFC44B9}"/>
              </a:ext>
            </a:extLst>
          </p:cNvPr>
          <p:cNvSpPr/>
          <p:nvPr/>
        </p:nvSpPr>
        <p:spPr>
          <a:xfrm>
            <a:off x="6468426" y="4205153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變更密碼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B782264-F919-4A4C-83A6-F3F76A2786F9}"/>
              </a:ext>
            </a:extLst>
          </p:cNvPr>
          <p:cNvSpPr/>
          <p:nvPr/>
        </p:nvSpPr>
        <p:spPr>
          <a:xfrm>
            <a:off x="7701492" y="3769484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</a:t>
            </a:r>
            <a:b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接觸對象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8482461-0B00-4966-BD7F-AC14989E5D9F}"/>
              </a:ext>
            </a:extLst>
          </p:cNvPr>
          <p:cNvSpPr/>
          <p:nvPr/>
        </p:nvSpPr>
        <p:spPr>
          <a:xfrm>
            <a:off x="6902258" y="5152741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b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接觸對象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D893ABE-1573-4079-8E01-4F05D4A375A9}"/>
              </a:ext>
            </a:extLst>
          </p:cNvPr>
          <p:cNvSpPr/>
          <p:nvPr/>
        </p:nvSpPr>
        <p:spPr>
          <a:xfrm>
            <a:off x="6609795" y="2667114"/>
            <a:ext cx="1266549" cy="393653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點日記系統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BCEF5E5-B44F-4371-915B-84F74F872C04}"/>
              </a:ext>
            </a:extLst>
          </p:cNvPr>
          <p:cNvSpPr/>
          <p:nvPr/>
        </p:nvSpPr>
        <p:spPr>
          <a:xfrm>
            <a:off x="9536843" y="4719582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個人資料</a:t>
            </a: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9C9ACE8F-5335-43C6-8154-40AEC6B4E69F}"/>
              </a:ext>
            </a:extLst>
          </p:cNvPr>
          <p:cNvSpPr/>
          <p:nvPr/>
        </p:nvSpPr>
        <p:spPr>
          <a:xfrm>
            <a:off x="6226329" y="1329296"/>
            <a:ext cx="5222325" cy="953746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F99A6EA-C430-48C3-BBB0-562AD0F23ECB}"/>
              </a:ext>
            </a:extLst>
          </p:cNvPr>
          <p:cNvSpPr/>
          <p:nvPr/>
        </p:nvSpPr>
        <p:spPr>
          <a:xfrm>
            <a:off x="6609794" y="1088453"/>
            <a:ext cx="1266549" cy="4029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登入系統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07B6B47-A65A-4AAE-AEC8-9904CB4CCC9F}"/>
              </a:ext>
            </a:extLst>
          </p:cNvPr>
          <p:cNvSpPr/>
          <p:nvPr/>
        </p:nvSpPr>
        <p:spPr>
          <a:xfrm>
            <a:off x="8004021" y="1491406"/>
            <a:ext cx="816295" cy="45541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密碼設定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3FF9F29-7E00-4D1B-9809-77B0754F062F}"/>
              </a:ext>
            </a:extLst>
          </p:cNvPr>
          <p:cNvSpPr/>
          <p:nvPr/>
        </p:nvSpPr>
        <p:spPr>
          <a:xfrm>
            <a:off x="6625924" y="1645593"/>
            <a:ext cx="816295" cy="45541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註冊頁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E41DE85-7C33-48CF-9D48-390DA4CB8C35}"/>
              </a:ext>
            </a:extLst>
          </p:cNvPr>
          <p:cNvSpPr/>
          <p:nvPr/>
        </p:nvSpPr>
        <p:spPr>
          <a:xfrm>
            <a:off x="10251135" y="1578463"/>
            <a:ext cx="816295" cy="45541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登入頁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477CFB5-9123-4A49-9784-39C9B36E378A}"/>
              </a:ext>
            </a:extLst>
          </p:cNvPr>
          <p:cNvSpPr/>
          <p:nvPr/>
        </p:nvSpPr>
        <p:spPr>
          <a:xfrm>
            <a:off x="9037289" y="1719112"/>
            <a:ext cx="816295" cy="45541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手機捷徑教學</a:t>
            </a:r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8D70959D-113C-4296-8F5C-BFF9DED26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08" y="4314866"/>
            <a:ext cx="1618173" cy="161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67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9" grpId="0" animBg="1"/>
      <p:bldP spid="50" grpId="0" animBg="1"/>
      <p:bldP spid="5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E69966"/>
                </a:solidFill>
              </a:rPr>
              <a:t>接觸對象管理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20</a:t>
            </a:fld>
            <a:endParaRPr lang="en-US" dirty="0">
              <a:solidFill>
                <a:srgbClr val="E69966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588999-7430-4B35-996B-F5A67CC62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62" y="1955848"/>
            <a:ext cx="4487909" cy="226992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9F8B90C-B8C3-4343-8EE4-4F66E4A340B2}"/>
              </a:ext>
            </a:extLst>
          </p:cNvPr>
          <p:cNvSpPr/>
          <p:nvPr/>
        </p:nvSpPr>
        <p:spPr>
          <a:xfrm>
            <a:off x="1031071" y="5179113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主畫面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CA1873A-4003-4FCD-AAD3-76CECBBE9377}"/>
              </a:ext>
            </a:extLst>
          </p:cNvPr>
          <p:cNvSpPr/>
          <p:nvPr/>
        </p:nvSpPr>
        <p:spPr>
          <a:xfrm>
            <a:off x="2054744" y="5179113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接觸規則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704F72-A3C2-460D-A971-022E6F2A5D58}"/>
              </a:ext>
            </a:extLst>
          </p:cNvPr>
          <p:cNvSpPr/>
          <p:nvPr/>
        </p:nvSpPr>
        <p:spPr>
          <a:xfrm>
            <a:off x="3078417" y="5181375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接觸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對象管理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64FD03B-4390-43B6-AEE8-AD7BE39FE7D0}"/>
              </a:ext>
            </a:extLst>
          </p:cNvPr>
          <p:cNvSpPr/>
          <p:nvPr/>
        </p:nvSpPr>
        <p:spPr>
          <a:xfrm>
            <a:off x="4102090" y="5199131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endParaRPr lang="en-US" altLang="zh-TW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接觸對象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5D6BBE0-3695-478B-834A-E8D617B5D22A}"/>
              </a:ext>
            </a:extLst>
          </p:cNvPr>
          <p:cNvSpPr/>
          <p:nvPr/>
        </p:nvSpPr>
        <p:spPr>
          <a:xfrm>
            <a:off x="5125763" y="5199131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接觸紀錄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8550559-8729-472B-B3A5-042C39FFAF5F}"/>
              </a:ext>
            </a:extLst>
          </p:cNvPr>
          <p:cNvSpPr/>
          <p:nvPr/>
        </p:nvSpPr>
        <p:spPr>
          <a:xfrm>
            <a:off x="1980313" y="4781981"/>
            <a:ext cx="1988830" cy="1289711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E009D58-73BC-45B0-A15E-BC7A7AEC06D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22151" y="1559447"/>
            <a:ext cx="5729057" cy="3062724"/>
          </a:xfrm>
          <a:prstGeom prst="rect">
            <a:avLst/>
          </a:prstGeom>
        </p:spPr>
      </p:pic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4B8BE798-C571-4ECF-8CFB-FB1010EB5180}"/>
              </a:ext>
            </a:extLst>
          </p:cNvPr>
          <p:cNvSpPr/>
          <p:nvPr/>
        </p:nvSpPr>
        <p:spPr>
          <a:xfrm>
            <a:off x="6936544" y="3912495"/>
            <a:ext cx="1008971" cy="79267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855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E69966"/>
                </a:solidFill>
              </a:rPr>
              <a:t>接觸對象管理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21</a:t>
            </a:fld>
            <a:endParaRPr lang="en-US" dirty="0">
              <a:solidFill>
                <a:srgbClr val="E69966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B130CF-EAC7-4F09-9C15-8805009C0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98" t="28349" r="14442" b="12751"/>
          <a:stretch/>
        </p:blipFill>
        <p:spPr>
          <a:xfrm>
            <a:off x="689499" y="2462854"/>
            <a:ext cx="4962617" cy="247822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EB627AA-22C8-4D8B-83A2-B75E7634F7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69" t="21101" r="12476" b="6811"/>
          <a:stretch/>
        </p:blipFill>
        <p:spPr>
          <a:xfrm>
            <a:off x="6096000" y="2195820"/>
            <a:ext cx="5232120" cy="3012289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963642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en-US" altLang="zh-TW" sz="3600" dirty="0" err="1">
                <a:solidFill>
                  <a:srgbClr val="E69966"/>
                </a:solidFill>
              </a:rPr>
              <a:t>index_duplicate</a:t>
            </a:r>
            <a:r>
              <a:rPr lang="zh-TW" altLang="en-US" sz="3600" dirty="0">
                <a:solidFill>
                  <a:srgbClr val="E69966"/>
                </a:solidFill>
              </a:rPr>
              <a:t>、其他檢查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22</a:t>
            </a:fld>
            <a:endParaRPr lang="en-US" dirty="0">
              <a:solidFill>
                <a:srgbClr val="E69966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4883AE-7757-471E-BF12-3FD29FB7C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92D050">
                <a:tint val="45000"/>
                <a:satMod val="400000"/>
              </a:srgbClr>
            </a:duotone>
          </a:blip>
          <a:srcRect l="24320" t="36634" r="24126" b="31262"/>
          <a:stretch/>
        </p:blipFill>
        <p:spPr>
          <a:xfrm>
            <a:off x="1562642" y="2019021"/>
            <a:ext cx="4403209" cy="154236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518DEB0-A932-4F14-8807-8770F928B0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19" t="39482" r="40365" b="33204"/>
          <a:stretch/>
        </p:blipFill>
        <p:spPr>
          <a:xfrm>
            <a:off x="7702910" y="1686753"/>
            <a:ext cx="2926448" cy="221319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2D1D801-C9B5-4E2E-A291-6CC908031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811" y="4239611"/>
            <a:ext cx="4240377" cy="186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0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E69966"/>
                </a:solidFill>
              </a:rPr>
              <a:t>日期狀態、資訊欄填值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23</a:t>
            </a:fld>
            <a:endParaRPr lang="en-US" dirty="0">
              <a:solidFill>
                <a:srgbClr val="E69966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B413E0-3988-4E29-BF4E-D62E69A186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92D050">
                <a:tint val="45000"/>
                <a:satMod val="400000"/>
              </a:srgbClr>
            </a:duotone>
          </a:blip>
          <a:srcRect l="24320" t="36634" r="24126" b="31262"/>
          <a:stretch/>
        </p:blipFill>
        <p:spPr>
          <a:xfrm>
            <a:off x="5294148" y="2099816"/>
            <a:ext cx="3512500" cy="123036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8738806-6DC9-49A3-B533-C54A640A25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49" t="33139" r="48155" b="35922"/>
          <a:stretch/>
        </p:blipFill>
        <p:spPr>
          <a:xfrm>
            <a:off x="5446499" y="4271480"/>
            <a:ext cx="3207798" cy="16277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A67DDF5-5EE7-44A1-A574-D1A67A77CC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35" t="34822" r="48667" b="37735"/>
          <a:stretch/>
        </p:blipFill>
        <p:spPr>
          <a:xfrm>
            <a:off x="1012053" y="1669000"/>
            <a:ext cx="3355759" cy="176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A99F950-2728-4523-93E5-0C954C1395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26" t="35340" r="48155" b="37087"/>
          <a:stretch/>
        </p:blipFill>
        <p:spPr>
          <a:xfrm>
            <a:off x="1076375" y="4105927"/>
            <a:ext cx="3291437" cy="1890944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2B864906-6AFA-45A7-A0DC-1CE045394888}"/>
              </a:ext>
            </a:extLst>
          </p:cNvPr>
          <p:cNvSpPr/>
          <p:nvPr/>
        </p:nvSpPr>
        <p:spPr>
          <a:xfrm>
            <a:off x="923278" y="4787537"/>
            <a:ext cx="1322772" cy="10209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7E2A5FD5-B427-403F-9687-F8496BFD38AF}"/>
              </a:ext>
            </a:extLst>
          </p:cNvPr>
          <p:cNvSpPr txBox="1">
            <a:spLocks/>
          </p:cNvSpPr>
          <p:nvPr/>
        </p:nvSpPr>
        <p:spPr>
          <a:xfrm>
            <a:off x="5125376" y="1403675"/>
            <a:ext cx="2459054" cy="2025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E69966"/>
                </a:solidFill>
              </a:rPr>
              <a:t>❶</a:t>
            </a:r>
            <a:r>
              <a:rPr lang="zh-TW" altLang="en-US" sz="2000" dirty="0">
                <a:solidFill>
                  <a:srgbClr val="E69966"/>
                </a:solidFill>
              </a:rPr>
              <a:t> </a:t>
            </a:r>
            <a:r>
              <a:rPr lang="en-US" altLang="zh-TW" sz="2000" dirty="0" err="1">
                <a:solidFill>
                  <a:srgbClr val="E69966"/>
                </a:solidFill>
              </a:rPr>
              <a:t>hdiary</a:t>
            </a:r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714C05B2-B188-43F5-9114-8B2CC4D3DFDA}"/>
              </a:ext>
            </a:extLst>
          </p:cNvPr>
          <p:cNvSpPr txBox="1">
            <a:spLocks/>
          </p:cNvSpPr>
          <p:nvPr/>
        </p:nvSpPr>
        <p:spPr>
          <a:xfrm>
            <a:off x="5125376" y="3651446"/>
            <a:ext cx="2459054" cy="2025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E69966"/>
                </a:solidFill>
              </a:rPr>
              <a:t>❷</a:t>
            </a:r>
            <a:r>
              <a:rPr lang="zh-TW" altLang="en-US" sz="2000" dirty="0">
                <a:solidFill>
                  <a:srgbClr val="E69966"/>
                </a:solidFill>
              </a:rPr>
              <a:t> </a:t>
            </a:r>
            <a:r>
              <a:rPr lang="en-US" altLang="zh-TW" sz="2000" dirty="0" err="1">
                <a:solidFill>
                  <a:srgbClr val="E69966"/>
                </a:solidFill>
              </a:rPr>
              <a:t>tdiary</a:t>
            </a:r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EB8501F-4161-48CA-B736-B6C7C0E0B2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401" t="35973" r="20952" b="54566"/>
          <a:stretch/>
        </p:blipFill>
        <p:spPr>
          <a:xfrm>
            <a:off x="9484628" y="1350316"/>
            <a:ext cx="1874104" cy="58571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C9830E5-21F7-4B42-BA9C-F82E024551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991" t="58710" r="53616" b="26403"/>
          <a:stretch/>
        </p:blipFill>
        <p:spPr>
          <a:xfrm>
            <a:off x="9568569" y="2212228"/>
            <a:ext cx="1706217" cy="58571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92A1E65-B7E5-49EE-9F4B-D57090291D3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40896" t="43478" r="14447" b="42274"/>
          <a:stretch/>
        </p:blipFill>
        <p:spPr>
          <a:xfrm>
            <a:off x="9263173" y="3099884"/>
            <a:ext cx="2317011" cy="36512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3ECC95A7-275C-49C0-BD44-E3B170D1C6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5752" t="36133" r="20254" b="55326"/>
          <a:stretch/>
        </p:blipFill>
        <p:spPr>
          <a:xfrm>
            <a:off x="9568568" y="3813068"/>
            <a:ext cx="1706217" cy="585717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38F2238-E6F1-4CAE-B554-151C32C17CA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917" t="56487" r="60097" b="30627"/>
          <a:stretch/>
        </p:blipFill>
        <p:spPr>
          <a:xfrm>
            <a:off x="9568569" y="4568045"/>
            <a:ext cx="1782664" cy="718387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1B7892C1-14A6-48D9-8297-EE13163E66A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33756" t="28151" r="21485" b="43027"/>
          <a:stretch/>
        </p:blipFill>
        <p:spPr>
          <a:xfrm>
            <a:off x="9315733" y="5507684"/>
            <a:ext cx="2317012" cy="54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2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E69966"/>
                </a:solidFill>
              </a:rPr>
              <a:t>綱要流程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24</a:t>
            </a:fld>
            <a:endParaRPr lang="en-US" dirty="0">
              <a:solidFill>
                <a:srgbClr val="E69966"/>
              </a:solidFill>
            </a:endParaRPr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25B021F4-002F-481E-A20B-2D25FF46587D}"/>
              </a:ext>
            </a:extLst>
          </p:cNvPr>
          <p:cNvSpPr txBox="1">
            <a:spLocks/>
          </p:cNvSpPr>
          <p:nvPr/>
        </p:nvSpPr>
        <p:spPr>
          <a:xfrm>
            <a:off x="689499" y="1338595"/>
            <a:ext cx="10813002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bg2"/>
                </a:solidFill>
              </a:rPr>
              <a:t>❶ </a:t>
            </a:r>
            <a:r>
              <a:rPr lang="zh-TW" altLang="en-US" sz="2000" dirty="0">
                <a:solidFill>
                  <a:schemeClr val="bg2"/>
                </a:solidFill>
              </a:rPr>
              <a:t>登入系統整併</a:t>
            </a:r>
            <a:endParaRPr lang="en-US" altLang="zh-TW" sz="2000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bg2"/>
                </a:solidFill>
              </a:rPr>
              <a:t>❷ </a:t>
            </a:r>
            <a:r>
              <a:rPr lang="zh-TW" altLang="en-US" sz="2000" dirty="0">
                <a:solidFill>
                  <a:schemeClr val="bg2"/>
                </a:solidFill>
              </a:rPr>
              <a:t>點日記系統頁面總覽</a:t>
            </a:r>
            <a:endParaRPr lang="en-US" altLang="zh-TW" sz="2000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bg2"/>
                </a:solidFill>
              </a:rPr>
              <a:t>❸</a:t>
            </a:r>
            <a:r>
              <a:rPr lang="zh-TW" altLang="en-US" sz="2000" dirty="0">
                <a:solidFill>
                  <a:schemeClr val="bg2"/>
                </a:solidFill>
              </a:rPr>
              <a:t> 主題</a:t>
            </a:r>
            <a:r>
              <a:rPr lang="en-US" altLang="zh-TW" sz="2000" dirty="0">
                <a:solidFill>
                  <a:schemeClr val="bg2"/>
                </a:solidFill>
              </a:rPr>
              <a:t> : </a:t>
            </a:r>
            <a:r>
              <a:rPr lang="zh-TW" altLang="en-US" sz="2000" dirty="0">
                <a:solidFill>
                  <a:schemeClr val="bg2"/>
                </a:solidFill>
              </a:rPr>
              <a:t>技術層次開發</a:t>
            </a:r>
            <a:endParaRPr lang="en-US" altLang="zh-TW" sz="2000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E69966"/>
                </a:solidFill>
              </a:rPr>
              <a:t>❹ </a:t>
            </a:r>
            <a:r>
              <a:rPr lang="zh-TW" altLang="en-US" sz="2000" dirty="0">
                <a:solidFill>
                  <a:srgbClr val="E69966"/>
                </a:solidFill>
              </a:rPr>
              <a:t>主題 </a:t>
            </a:r>
            <a:r>
              <a:rPr lang="en-US" altLang="zh-TW" sz="2000" dirty="0">
                <a:solidFill>
                  <a:srgbClr val="E69966"/>
                </a:solidFill>
              </a:rPr>
              <a:t>:</a:t>
            </a:r>
            <a:r>
              <a:rPr lang="zh-TW" altLang="en-US" sz="2000" dirty="0">
                <a:solidFill>
                  <a:srgbClr val="E69966"/>
                </a:solidFill>
              </a:rPr>
              <a:t> 版面視覺呈現</a:t>
            </a: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bg2"/>
                </a:solidFill>
              </a:rPr>
              <a:t>❺</a:t>
            </a:r>
            <a:r>
              <a:rPr lang="zh-TW" altLang="en-US" sz="2000" dirty="0">
                <a:solidFill>
                  <a:schemeClr val="bg2"/>
                </a:solidFill>
              </a:rPr>
              <a:t> 其他討論</a:t>
            </a:r>
            <a:endParaRPr lang="en-US" altLang="zh-TW" sz="2000" dirty="0">
              <a:solidFill>
                <a:schemeClr val="bg2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59CE5B5F-CF88-4D59-B43A-C9F1261BDD65}"/>
              </a:ext>
            </a:extLst>
          </p:cNvPr>
          <p:cNvSpPr/>
          <p:nvPr/>
        </p:nvSpPr>
        <p:spPr>
          <a:xfrm>
            <a:off x="6209154" y="2863970"/>
            <a:ext cx="5222325" cy="3074928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567F049-5669-4F8B-8510-865412502AE1}"/>
              </a:ext>
            </a:extLst>
          </p:cNvPr>
          <p:cNvSpPr/>
          <p:nvPr/>
        </p:nvSpPr>
        <p:spPr>
          <a:xfrm>
            <a:off x="8949952" y="4087160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填答概覽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C3C01EE-BE55-47AF-81AA-7AAA91E598E4}"/>
              </a:ext>
            </a:extLst>
          </p:cNvPr>
          <p:cNvSpPr/>
          <p:nvPr/>
        </p:nvSpPr>
        <p:spPr>
          <a:xfrm>
            <a:off x="6625925" y="3332027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生活日記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10ED2B2-E00A-4213-9480-12E6219DEB61}"/>
              </a:ext>
            </a:extLst>
          </p:cNvPr>
          <p:cNvSpPr/>
          <p:nvPr/>
        </p:nvSpPr>
        <p:spPr>
          <a:xfrm>
            <a:off x="10174522" y="3104321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關於日記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99281CF-99A6-4900-8B9B-A40E25EE77E0}"/>
              </a:ext>
            </a:extLst>
          </p:cNvPr>
          <p:cNvSpPr/>
          <p:nvPr/>
        </p:nvSpPr>
        <p:spPr>
          <a:xfrm>
            <a:off x="8359288" y="5270128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獎勵政策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FB3910D-6E4F-4E33-9321-AE88A59E6558}"/>
              </a:ext>
            </a:extLst>
          </p:cNvPr>
          <p:cNvSpPr/>
          <p:nvPr/>
        </p:nvSpPr>
        <p:spPr>
          <a:xfrm>
            <a:off x="10415422" y="3921148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接觸對象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FB1DF83-0841-4E0C-B870-B3FFB2671982}"/>
              </a:ext>
            </a:extLst>
          </p:cNvPr>
          <p:cNvSpPr/>
          <p:nvPr/>
        </p:nvSpPr>
        <p:spPr>
          <a:xfrm>
            <a:off x="7951140" y="4519806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接觸紀錄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AFD4154-EE22-4CC3-B1FE-79C1245448D9}"/>
              </a:ext>
            </a:extLst>
          </p:cNvPr>
          <p:cNvSpPr/>
          <p:nvPr/>
        </p:nvSpPr>
        <p:spPr>
          <a:xfrm>
            <a:off x="10296092" y="5309177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管理群組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1C77CCA-EA56-4429-B19B-22BD7F7780B1}"/>
              </a:ext>
            </a:extLst>
          </p:cNvPr>
          <p:cNvSpPr/>
          <p:nvPr/>
        </p:nvSpPr>
        <p:spPr>
          <a:xfrm>
            <a:off x="8820316" y="3196052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個人資料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5AD44E0-A56A-4CC1-895C-78093AFC44B9}"/>
              </a:ext>
            </a:extLst>
          </p:cNvPr>
          <p:cNvSpPr/>
          <p:nvPr/>
        </p:nvSpPr>
        <p:spPr>
          <a:xfrm>
            <a:off x="6468426" y="4205153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變更密碼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B782264-F919-4A4C-83A6-F3F76A2786F9}"/>
              </a:ext>
            </a:extLst>
          </p:cNvPr>
          <p:cNvSpPr/>
          <p:nvPr/>
        </p:nvSpPr>
        <p:spPr>
          <a:xfrm>
            <a:off x="7701492" y="3769484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接觸對象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8482461-0B00-4966-BD7F-AC14989E5D9F}"/>
              </a:ext>
            </a:extLst>
          </p:cNvPr>
          <p:cNvSpPr/>
          <p:nvPr/>
        </p:nvSpPr>
        <p:spPr>
          <a:xfrm>
            <a:off x="6902258" y="5152741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接觸對象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D893ABE-1573-4079-8E01-4F05D4A375A9}"/>
              </a:ext>
            </a:extLst>
          </p:cNvPr>
          <p:cNvSpPr/>
          <p:nvPr/>
        </p:nvSpPr>
        <p:spPr>
          <a:xfrm>
            <a:off x="6609795" y="2667114"/>
            <a:ext cx="1266549" cy="393653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點日記系統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BCEF5E5-B44F-4371-915B-84F74F872C04}"/>
              </a:ext>
            </a:extLst>
          </p:cNvPr>
          <p:cNvSpPr/>
          <p:nvPr/>
        </p:nvSpPr>
        <p:spPr>
          <a:xfrm>
            <a:off x="9536843" y="4719582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個人資料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BEF0FFE5-B9B6-470A-82F6-578CEBEAF5FA}"/>
              </a:ext>
            </a:extLst>
          </p:cNvPr>
          <p:cNvSpPr/>
          <p:nvPr/>
        </p:nvSpPr>
        <p:spPr>
          <a:xfrm>
            <a:off x="6226329" y="1329296"/>
            <a:ext cx="5222325" cy="953746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5211273-E4CF-458F-A2DF-AE3A12F14E7F}"/>
              </a:ext>
            </a:extLst>
          </p:cNvPr>
          <p:cNvSpPr/>
          <p:nvPr/>
        </p:nvSpPr>
        <p:spPr>
          <a:xfrm>
            <a:off x="6609794" y="1088453"/>
            <a:ext cx="1266549" cy="4029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登入系統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E5C02DC-D419-4433-9125-5E19268C01C2}"/>
              </a:ext>
            </a:extLst>
          </p:cNvPr>
          <p:cNvSpPr/>
          <p:nvPr/>
        </p:nvSpPr>
        <p:spPr>
          <a:xfrm>
            <a:off x="8004021" y="1491406"/>
            <a:ext cx="816295" cy="45541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密碼設定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AC2ADFD-B377-4569-92A1-BACB1F82DF60}"/>
              </a:ext>
            </a:extLst>
          </p:cNvPr>
          <p:cNvSpPr/>
          <p:nvPr/>
        </p:nvSpPr>
        <p:spPr>
          <a:xfrm>
            <a:off x="6625924" y="1645593"/>
            <a:ext cx="816295" cy="45541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註冊頁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A6EDFFF-136E-4CED-82A0-1EEDD12960C6}"/>
              </a:ext>
            </a:extLst>
          </p:cNvPr>
          <p:cNvSpPr/>
          <p:nvPr/>
        </p:nvSpPr>
        <p:spPr>
          <a:xfrm>
            <a:off x="10251135" y="1578463"/>
            <a:ext cx="816295" cy="45541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登入頁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A30C09E-9DCB-4F89-9B0D-33D597A5A401}"/>
              </a:ext>
            </a:extLst>
          </p:cNvPr>
          <p:cNvSpPr/>
          <p:nvPr/>
        </p:nvSpPr>
        <p:spPr>
          <a:xfrm>
            <a:off x="9037289" y="1719112"/>
            <a:ext cx="816295" cy="45541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手機捷徑教學</a:t>
            </a:r>
          </a:p>
        </p:txBody>
      </p:sp>
    </p:spTree>
    <p:extLst>
      <p:ext uri="{BB962C8B-B14F-4D97-AF65-F5344CB8AC3E}">
        <p14:creationId xmlns:p14="http://schemas.microsoft.com/office/powerpoint/2010/main" val="458723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E69966"/>
                </a:solidFill>
              </a:rPr>
              <a:t>主畫面概覽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25</a:t>
            </a:fld>
            <a:endParaRPr lang="en-US" dirty="0">
              <a:solidFill>
                <a:srgbClr val="E69966"/>
              </a:solidFill>
            </a:endParaRPr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25B021F4-002F-481E-A20B-2D25FF46587D}"/>
              </a:ext>
            </a:extLst>
          </p:cNvPr>
          <p:cNvSpPr txBox="1">
            <a:spLocks/>
          </p:cNvSpPr>
          <p:nvPr/>
        </p:nvSpPr>
        <p:spPr>
          <a:xfrm>
            <a:off x="689499" y="1338595"/>
            <a:ext cx="2459054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027799E3-C42B-4B42-ACE2-ABE30B6912C6}"/>
              </a:ext>
            </a:extLst>
          </p:cNvPr>
          <p:cNvSpPr txBox="1">
            <a:spLocks/>
          </p:cNvSpPr>
          <p:nvPr/>
        </p:nvSpPr>
        <p:spPr>
          <a:xfrm>
            <a:off x="6511870" y="1338594"/>
            <a:ext cx="4782859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rgbClr val="0070C0"/>
                </a:solidFill>
              </a:rPr>
              <a:t>👍</a:t>
            </a:r>
            <a:endParaRPr lang="en-US" altLang="zh-TW" sz="2000" dirty="0">
              <a:solidFill>
                <a:srgbClr val="0070C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TW" sz="2000" dirty="0">
                <a:solidFill>
                  <a:srgbClr val="0070C0"/>
                </a:solidFill>
              </a:rPr>
              <a:t>❶</a:t>
            </a:r>
            <a:r>
              <a:rPr lang="zh-TW" altLang="en-US" sz="2000" dirty="0">
                <a:solidFill>
                  <a:srgbClr val="0070C0"/>
                </a:solidFill>
              </a:rPr>
              <a:t> 跨時間維度、量化數字</a:t>
            </a:r>
            <a:endParaRPr lang="en-US" altLang="zh-TW" sz="2000" dirty="0">
              <a:solidFill>
                <a:srgbClr val="0070C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TW" sz="2000" dirty="0">
                <a:solidFill>
                  <a:srgbClr val="0070C0"/>
                </a:solidFill>
              </a:rPr>
              <a:t>❷ </a:t>
            </a:r>
            <a:r>
              <a:rPr lang="zh-TW" altLang="en-US" sz="2000" dirty="0">
                <a:solidFill>
                  <a:srgbClr val="0070C0"/>
                </a:solidFill>
              </a:rPr>
              <a:t>行動連結 </a:t>
            </a:r>
            <a:r>
              <a:rPr lang="en-US" altLang="zh-TW" sz="2000" dirty="0">
                <a:solidFill>
                  <a:srgbClr val="0070C0"/>
                </a:solidFill>
              </a:rPr>
              <a:t>call-to-action</a:t>
            </a:r>
          </a:p>
          <a:p>
            <a:pPr>
              <a:lnSpc>
                <a:spcPct val="125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25000"/>
              </a:lnSpc>
            </a:pPr>
            <a:r>
              <a:rPr lang="zh-TW" altLang="en-US" sz="2000" dirty="0">
                <a:solidFill>
                  <a:srgbClr val="FF0000"/>
                </a:solidFill>
              </a:rPr>
              <a:t>👎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TW" sz="2000" dirty="0">
                <a:solidFill>
                  <a:srgbClr val="FF0000"/>
                </a:solidFill>
              </a:rPr>
              <a:t>❶</a:t>
            </a:r>
            <a:r>
              <a:rPr lang="zh-TW" altLang="en-US" sz="2000" dirty="0">
                <a:solidFill>
                  <a:srgbClr val="FF0000"/>
                </a:solidFill>
              </a:rPr>
              <a:t> 日記、接觸等詞易混淆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TW" sz="2000" dirty="0">
                <a:solidFill>
                  <a:srgbClr val="FF0000"/>
                </a:solidFill>
              </a:rPr>
              <a:t>❷ </a:t>
            </a:r>
            <a:r>
              <a:rPr lang="zh-TW" altLang="en-US" sz="2000" dirty="0">
                <a:solidFill>
                  <a:srgbClr val="FF0000"/>
                </a:solidFill>
              </a:rPr>
              <a:t>感覺在讀表格，缺乏焦點聚焦</a:t>
            </a:r>
            <a:endParaRPr lang="en-US" altLang="zh-TW" sz="2000" b="1" dirty="0">
              <a:solidFill>
                <a:srgbClr val="FF0000"/>
              </a:solidFill>
            </a:endParaRP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10DD466-9B4C-48D7-A206-6F26E5BC8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lumMod val="40000"/>
                <a:lumOff val="60000"/>
                <a:tint val="45000"/>
                <a:satMod val="400000"/>
              </a:schemeClr>
            </a:duotone>
          </a:blip>
          <a:srcRect l="2702" t="665" r="5493" b="6560"/>
          <a:stretch/>
        </p:blipFill>
        <p:spPr>
          <a:xfrm>
            <a:off x="897272" y="2438134"/>
            <a:ext cx="4782859" cy="250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0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E69966"/>
                </a:solidFill>
              </a:rPr>
              <a:t>主畫面概覽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26</a:t>
            </a:fld>
            <a:endParaRPr lang="en-US" dirty="0">
              <a:solidFill>
                <a:srgbClr val="E69966"/>
              </a:solidFill>
            </a:endParaRPr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25B021F4-002F-481E-A20B-2D25FF46587D}"/>
              </a:ext>
            </a:extLst>
          </p:cNvPr>
          <p:cNvSpPr txBox="1">
            <a:spLocks/>
          </p:cNvSpPr>
          <p:nvPr/>
        </p:nvSpPr>
        <p:spPr>
          <a:xfrm>
            <a:off x="689499" y="1338595"/>
            <a:ext cx="2459054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58DF36-BF37-49F2-8354-BFCA8FF8F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80" t="45279" r="50577" b="29753"/>
          <a:stretch/>
        </p:blipFill>
        <p:spPr>
          <a:xfrm>
            <a:off x="2208643" y="1478427"/>
            <a:ext cx="3688025" cy="148235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6D2E2B4-05E5-45E0-8F2D-7ABAD7C9A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84" t="21101" r="50632" b="55081"/>
          <a:stretch/>
        </p:blipFill>
        <p:spPr>
          <a:xfrm>
            <a:off x="7217545" y="1496952"/>
            <a:ext cx="1905739" cy="148583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CBD833B-1A6D-4622-9B4A-D7A894994F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5695" r="15898" b="6812"/>
          <a:stretch/>
        </p:blipFill>
        <p:spPr>
          <a:xfrm>
            <a:off x="2254928" y="3386438"/>
            <a:ext cx="3595457" cy="281662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0D0F1BC-21F5-451A-936D-C031F252D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42" t="20453" r="32937" b="54952"/>
          <a:stretch/>
        </p:blipFill>
        <p:spPr>
          <a:xfrm>
            <a:off x="7211180" y="4802561"/>
            <a:ext cx="1905741" cy="149624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9C83ACD-A5D6-4F28-B4C5-3DA0F7F6AE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45" t="20453" r="15315" b="54563"/>
          <a:stretch/>
        </p:blipFill>
        <p:spPr>
          <a:xfrm>
            <a:off x="7211181" y="3298505"/>
            <a:ext cx="1905742" cy="149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E69966"/>
                </a:solidFill>
              </a:rPr>
              <a:t>符號暗示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27</a:t>
            </a:fld>
            <a:endParaRPr lang="en-US" dirty="0">
              <a:solidFill>
                <a:srgbClr val="E69966"/>
              </a:solidFill>
            </a:endParaRPr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25B021F4-002F-481E-A20B-2D25FF46587D}"/>
              </a:ext>
            </a:extLst>
          </p:cNvPr>
          <p:cNvSpPr txBox="1">
            <a:spLocks/>
          </p:cNvSpPr>
          <p:nvPr/>
        </p:nvSpPr>
        <p:spPr>
          <a:xfrm>
            <a:off x="689499" y="1338596"/>
            <a:ext cx="2459054" cy="2221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E69966"/>
                </a:solidFill>
              </a:rPr>
              <a:t>❶</a:t>
            </a:r>
            <a:r>
              <a:rPr lang="zh-TW" altLang="en-US" sz="2000" dirty="0">
                <a:solidFill>
                  <a:srgbClr val="E69966"/>
                </a:solidFill>
              </a:rPr>
              <a:t> 虛線與鎖頭</a:t>
            </a: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662048-A51B-4C68-87EE-83BF5C8C0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72" t="61748" r="52597" b="30356"/>
          <a:stretch/>
        </p:blipFill>
        <p:spPr>
          <a:xfrm>
            <a:off x="1510228" y="2374861"/>
            <a:ext cx="1436642" cy="60024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9CB746A-9F2F-450B-BC30-BE1E241A93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50" t="13722" r="67888" b="65178"/>
          <a:stretch/>
        </p:blipFill>
        <p:spPr>
          <a:xfrm>
            <a:off x="2338355" y="4211724"/>
            <a:ext cx="1840007" cy="1586885"/>
          </a:xfrm>
          <a:prstGeom prst="rect">
            <a:avLst/>
          </a:prstGeom>
        </p:spPr>
      </p:pic>
      <p:sp>
        <p:nvSpPr>
          <p:cNvPr id="14" name="標題 1">
            <a:extLst>
              <a:ext uri="{FF2B5EF4-FFF2-40B4-BE49-F238E27FC236}">
                <a16:creationId xmlns:a16="http://schemas.microsoft.com/office/drawing/2014/main" id="{CB3E29E1-C509-47D3-A372-E75F41835C7E}"/>
              </a:ext>
            </a:extLst>
          </p:cNvPr>
          <p:cNvSpPr txBox="1">
            <a:spLocks/>
          </p:cNvSpPr>
          <p:nvPr/>
        </p:nvSpPr>
        <p:spPr>
          <a:xfrm>
            <a:off x="689499" y="3218156"/>
            <a:ext cx="2459054" cy="2221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E69966"/>
                </a:solidFill>
              </a:rPr>
              <a:t>❷</a:t>
            </a:r>
            <a:r>
              <a:rPr lang="zh-TW" altLang="en-US" sz="2000" dirty="0">
                <a:solidFill>
                  <a:srgbClr val="E69966"/>
                </a:solidFill>
              </a:rPr>
              <a:t> 紅色警示標</a:t>
            </a: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49D0707-F65F-4073-AD0B-D959ACAE5B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06" t="50073" r="32525" b="35353"/>
          <a:stretch/>
        </p:blipFill>
        <p:spPr>
          <a:xfrm>
            <a:off x="3148552" y="2174502"/>
            <a:ext cx="2059620" cy="100095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9EC4B08-1954-4A35-8464-5F98F6C401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43" t="34629" r="55291" b="53697"/>
          <a:stretch/>
        </p:blipFill>
        <p:spPr>
          <a:xfrm>
            <a:off x="7451263" y="2274680"/>
            <a:ext cx="2885243" cy="800599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94381B5E-CA66-49B1-B2D7-F6969729E304}"/>
              </a:ext>
            </a:extLst>
          </p:cNvPr>
          <p:cNvSpPr txBox="1">
            <a:spLocks/>
          </p:cNvSpPr>
          <p:nvPr/>
        </p:nvSpPr>
        <p:spPr>
          <a:xfrm>
            <a:off x="6434831" y="1338595"/>
            <a:ext cx="2459054" cy="2221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E69966"/>
                </a:solidFill>
              </a:rPr>
              <a:t>❸</a:t>
            </a:r>
            <a:r>
              <a:rPr lang="zh-TW" altLang="en-US" sz="2000" dirty="0">
                <a:solidFill>
                  <a:srgbClr val="E69966"/>
                </a:solidFill>
              </a:rPr>
              <a:t> 資訊游標</a:t>
            </a: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4E72A49-5786-4589-94A0-9B5E299990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271" t="5566" r="34248" b="75360"/>
          <a:stretch/>
        </p:blipFill>
        <p:spPr>
          <a:xfrm>
            <a:off x="6544795" y="4604865"/>
            <a:ext cx="2349090" cy="800599"/>
          </a:xfrm>
          <a:prstGeom prst="rect">
            <a:avLst/>
          </a:prstGeom>
        </p:spPr>
      </p:pic>
      <p:sp>
        <p:nvSpPr>
          <p:cNvPr id="22" name="標題 1">
            <a:extLst>
              <a:ext uri="{FF2B5EF4-FFF2-40B4-BE49-F238E27FC236}">
                <a16:creationId xmlns:a16="http://schemas.microsoft.com/office/drawing/2014/main" id="{0F167A84-641D-47EE-AD73-69D0DF2CD9DA}"/>
              </a:ext>
            </a:extLst>
          </p:cNvPr>
          <p:cNvSpPr txBox="1">
            <a:spLocks/>
          </p:cNvSpPr>
          <p:nvPr/>
        </p:nvSpPr>
        <p:spPr>
          <a:xfrm>
            <a:off x="6434830" y="3295837"/>
            <a:ext cx="2459054" cy="2221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E69966"/>
                </a:solidFill>
              </a:rPr>
              <a:t>❹</a:t>
            </a:r>
            <a:r>
              <a:rPr lang="zh-TW" altLang="en-US" sz="2000" dirty="0">
                <a:solidFill>
                  <a:srgbClr val="E69966"/>
                </a:solidFill>
              </a:rPr>
              <a:t> 錯誤提醒</a:t>
            </a: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6B67ED7D-3A47-4B32-A552-3FCED9366C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991" t="28349" r="59053" b="25307"/>
          <a:stretch/>
        </p:blipFill>
        <p:spPr>
          <a:xfrm>
            <a:off x="9231071" y="3832003"/>
            <a:ext cx="1706217" cy="234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4" grpId="0"/>
      <p:bldP spid="19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E69966"/>
                </a:solidFill>
              </a:rPr>
              <a:t>視覺統一化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28</a:t>
            </a:fld>
            <a:endParaRPr lang="en-US" dirty="0">
              <a:solidFill>
                <a:srgbClr val="E69966"/>
              </a:solidFill>
            </a:endParaRPr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25B021F4-002F-481E-A20B-2D25FF46587D}"/>
              </a:ext>
            </a:extLst>
          </p:cNvPr>
          <p:cNvSpPr txBox="1">
            <a:spLocks/>
          </p:cNvSpPr>
          <p:nvPr/>
        </p:nvSpPr>
        <p:spPr>
          <a:xfrm>
            <a:off x="689499" y="1338595"/>
            <a:ext cx="2459054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ACCD94-B0B5-4C31-BC7A-720663628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927" y="1845083"/>
            <a:ext cx="4352437" cy="19032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F08F8A9-7FE1-4AFF-BB90-BD38553FA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9927" y="4254841"/>
            <a:ext cx="4352437" cy="177001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6E31D84-6743-4161-8820-24632B337E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2211" t="-648" r="55697" b="203"/>
          <a:stretch/>
        </p:blipFill>
        <p:spPr>
          <a:xfrm>
            <a:off x="7037506" y="1629548"/>
            <a:ext cx="3757697" cy="233434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E14938F-A1F7-46EF-AC0B-F282F94E75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679" t="405" r="50813" b="7550"/>
          <a:stretch/>
        </p:blipFill>
        <p:spPr>
          <a:xfrm>
            <a:off x="6702640" y="4724836"/>
            <a:ext cx="4427430" cy="98265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A91C485-17A2-4253-AFA1-822366AE2D88}"/>
              </a:ext>
            </a:extLst>
          </p:cNvPr>
          <p:cNvSpPr/>
          <p:nvPr/>
        </p:nvSpPr>
        <p:spPr>
          <a:xfrm>
            <a:off x="1251751" y="4953740"/>
            <a:ext cx="1713391" cy="70133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49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E69966"/>
                </a:solidFill>
              </a:rPr>
              <a:t>視覺統一化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29</a:t>
            </a:fld>
            <a:endParaRPr lang="en-US" dirty="0">
              <a:solidFill>
                <a:srgbClr val="E69966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95E14DB-1E90-43F9-8326-DD58B52A9B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04" t="22653" r="18430" b="21295"/>
          <a:stretch/>
        </p:blipFill>
        <p:spPr>
          <a:xfrm>
            <a:off x="1991099" y="1708762"/>
            <a:ext cx="3515058" cy="174899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6F128C3-3CD1-432C-BA02-2F1C0F246F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30" t="21877" r="18431" b="15339"/>
          <a:stretch/>
        </p:blipFill>
        <p:spPr>
          <a:xfrm>
            <a:off x="6569476" y="1505998"/>
            <a:ext cx="3631425" cy="195175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F677820-D043-4DCB-A45B-57C9674DFB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96" t="22901" r="19319" b="22902"/>
          <a:stretch/>
        </p:blipFill>
        <p:spPr>
          <a:xfrm>
            <a:off x="1991099" y="4134468"/>
            <a:ext cx="3515057" cy="174899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CAEEA90-F980-4A12-8189-624DBCEC5C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31" t="21877" r="18430" b="16245"/>
          <a:stretch/>
        </p:blipFill>
        <p:spPr>
          <a:xfrm>
            <a:off x="6685846" y="4033085"/>
            <a:ext cx="3515058" cy="195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9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E69966"/>
                </a:solidFill>
              </a:rPr>
              <a:t>綱要流程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3</a:t>
            </a:fld>
            <a:endParaRPr lang="en-US" dirty="0">
              <a:solidFill>
                <a:srgbClr val="E69966"/>
              </a:solidFill>
            </a:endParaRPr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25B021F4-002F-481E-A20B-2D25FF46587D}"/>
              </a:ext>
            </a:extLst>
          </p:cNvPr>
          <p:cNvSpPr txBox="1">
            <a:spLocks/>
          </p:cNvSpPr>
          <p:nvPr/>
        </p:nvSpPr>
        <p:spPr>
          <a:xfrm>
            <a:off x="689499" y="1338595"/>
            <a:ext cx="10813002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E69966"/>
                </a:solidFill>
              </a:rPr>
              <a:t>❶ </a:t>
            </a:r>
            <a:r>
              <a:rPr lang="zh-TW" altLang="en-US" sz="2000" dirty="0">
                <a:solidFill>
                  <a:srgbClr val="E69966"/>
                </a:solidFill>
              </a:rPr>
              <a:t>登入系統整併</a:t>
            </a: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bg2"/>
                </a:solidFill>
              </a:rPr>
              <a:t>❷ </a:t>
            </a:r>
            <a:r>
              <a:rPr lang="zh-TW" altLang="en-US" sz="2000" dirty="0">
                <a:solidFill>
                  <a:schemeClr val="bg2"/>
                </a:solidFill>
              </a:rPr>
              <a:t>點日記系統頁面總覽</a:t>
            </a:r>
            <a:endParaRPr lang="en-US" altLang="zh-TW" sz="2000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bg2"/>
                </a:solidFill>
              </a:rPr>
              <a:t>❸</a:t>
            </a:r>
            <a:r>
              <a:rPr lang="zh-TW" altLang="en-US" sz="2000" dirty="0">
                <a:solidFill>
                  <a:schemeClr val="bg2"/>
                </a:solidFill>
              </a:rPr>
              <a:t> 主題</a:t>
            </a:r>
            <a:r>
              <a:rPr lang="en-US" altLang="zh-TW" sz="2000" dirty="0">
                <a:solidFill>
                  <a:schemeClr val="bg2"/>
                </a:solidFill>
              </a:rPr>
              <a:t> : </a:t>
            </a:r>
            <a:r>
              <a:rPr lang="zh-TW" altLang="en-US" sz="2000" dirty="0">
                <a:solidFill>
                  <a:schemeClr val="bg2"/>
                </a:solidFill>
              </a:rPr>
              <a:t>技術層次開發</a:t>
            </a:r>
            <a:endParaRPr lang="en-US" altLang="zh-TW" sz="2000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bg2"/>
                </a:solidFill>
              </a:rPr>
              <a:t>❹ </a:t>
            </a:r>
            <a:r>
              <a:rPr lang="zh-TW" altLang="en-US" sz="2000" dirty="0">
                <a:solidFill>
                  <a:schemeClr val="bg2"/>
                </a:solidFill>
              </a:rPr>
              <a:t>主題 </a:t>
            </a:r>
            <a:r>
              <a:rPr lang="en-US" altLang="zh-TW" sz="2000" dirty="0">
                <a:solidFill>
                  <a:schemeClr val="bg2"/>
                </a:solidFill>
              </a:rPr>
              <a:t>:</a:t>
            </a:r>
            <a:r>
              <a:rPr lang="zh-TW" altLang="en-US" sz="2000" dirty="0">
                <a:solidFill>
                  <a:schemeClr val="bg2"/>
                </a:solidFill>
              </a:rPr>
              <a:t> 版面視覺呈現</a:t>
            </a:r>
            <a:endParaRPr lang="en-US" altLang="zh-TW" sz="2000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bg2"/>
                </a:solidFill>
              </a:rPr>
              <a:t>❺</a:t>
            </a:r>
            <a:r>
              <a:rPr lang="zh-TW" altLang="en-US" sz="2000" dirty="0">
                <a:solidFill>
                  <a:schemeClr val="bg2"/>
                </a:solidFill>
              </a:rPr>
              <a:t> 其他討論</a:t>
            </a:r>
            <a:endParaRPr lang="en-US" altLang="zh-TW" sz="2000" dirty="0">
              <a:solidFill>
                <a:schemeClr val="bg2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59CE5B5F-CF88-4D59-B43A-C9F1261BDD65}"/>
              </a:ext>
            </a:extLst>
          </p:cNvPr>
          <p:cNvSpPr/>
          <p:nvPr/>
        </p:nvSpPr>
        <p:spPr>
          <a:xfrm>
            <a:off x="6209154" y="2863970"/>
            <a:ext cx="5222325" cy="3074928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567F049-5669-4F8B-8510-865412502AE1}"/>
              </a:ext>
            </a:extLst>
          </p:cNvPr>
          <p:cNvSpPr/>
          <p:nvPr/>
        </p:nvSpPr>
        <p:spPr>
          <a:xfrm>
            <a:off x="8949952" y="4087160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填答概覽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C3C01EE-BE55-47AF-81AA-7AAA91E598E4}"/>
              </a:ext>
            </a:extLst>
          </p:cNvPr>
          <p:cNvSpPr/>
          <p:nvPr/>
        </p:nvSpPr>
        <p:spPr>
          <a:xfrm>
            <a:off x="6625925" y="3332027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生活日記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10ED2B2-E00A-4213-9480-12E6219DEB61}"/>
              </a:ext>
            </a:extLst>
          </p:cNvPr>
          <p:cNvSpPr/>
          <p:nvPr/>
        </p:nvSpPr>
        <p:spPr>
          <a:xfrm>
            <a:off x="10174522" y="3104321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關於日記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99281CF-99A6-4900-8B9B-A40E25EE77E0}"/>
              </a:ext>
            </a:extLst>
          </p:cNvPr>
          <p:cNvSpPr/>
          <p:nvPr/>
        </p:nvSpPr>
        <p:spPr>
          <a:xfrm>
            <a:off x="8359288" y="5270128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獎勵政策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FB3910D-6E4F-4E33-9321-AE88A59E6558}"/>
              </a:ext>
            </a:extLst>
          </p:cNvPr>
          <p:cNvSpPr/>
          <p:nvPr/>
        </p:nvSpPr>
        <p:spPr>
          <a:xfrm>
            <a:off x="10415422" y="3921148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接觸對象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FB1DF83-0841-4E0C-B870-B3FFB2671982}"/>
              </a:ext>
            </a:extLst>
          </p:cNvPr>
          <p:cNvSpPr/>
          <p:nvPr/>
        </p:nvSpPr>
        <p:spPr>
          <a:xfrm>
            <a:off x="7951140" y="4519806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接觸紀錄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AFD4154-EE22-4CC3-B1FE-79C1245448D9}"/>
              </a:ext>
            </a:extLst>
          </p:cNvPr>
          <p:cNvSpPr/>
          <p:nvPr/>
        </p:nvSpPr>
        <p:spPr>
          <a:xfrm>
            <a:off x="10296092" y="5309177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管理群組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1C77CCA-EA56-4429-B19B-22BD7F7780B1}"/>
              </a:ext>
            </a:extLst>
          </p:cNvPr>
          <p:cNvSpPr/>
          <p:nvPr/>
        </p:nvSpPr>
        <p:spPr>
          <a:xfrm>
            <a:off x="8820316" y="3196052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個人資料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5AD44E0-A56A-4CC1-895C-78093AFC44B9}"/>
              </a:ext>
            </a:extLst>
          </p:cNvPr>
          <p:cNvSpPr/>
          <p:nvPr/>
        </p:nvSpPr>
        <p:spPr>
          <a:xfrm>
            <a:off x="6468426" y="4205153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變更密碼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B782264-F919-4A4C-83A6-F3F76A2786F9}"/>
              </a:ext>
            </a:extLst>
          </p:cNvPr>
          <p:cNvSpPr/>
          <p:nvPr/>
        </p:nvSpPr>
        <p:spPr>
          <a:xfrm>
            <a:off x="7701492" y="3769484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接觸對象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8482461-0B00-4966-BD7F-AC14989E5D9F}"/>
              </a:ext>
            </a:extLst>
          </p:cNvPr>
          <p:cNvSpPr/>
          <p:nvPr/>
        </p:nvSpPr>
        <p:spPr>
          <a:xfrm>
            <a:off x="6902258" y="5152741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接觸對象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D893ABE-1573-4079-8E01-4F05D4A375A9}"/>
              </a:ext>
            </a:extLst>
          </p:cNvPr>
          <p:cNvSpPr/>
          <p:nvPr/>
        </p:nvSpPr>
        <p:spPr>
          <a:xfrm>
            <a:off x="6609795" y="2667114"/>
            <a:ext cx="1266549" cy="393653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點日記系統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BCEF5E5-B44F-4371-915B-84F74F872C04}"/>
              </a:ext>
            </a:extLst>
          </p:cNvPr>
          <p:cNvSpPr/>
          <p:nvPr/>
        </p:nvSpPr>
        <p:spPr>
          <a:xfrm>
            <a:off x="9536843" y="4719582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個人資料</a:t>
            </a: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9C9ACE8F-5335-43C6-8154-40AEC6B4E69F}"/>
              </a:ext>
            </a:extLst>
          </p:cNvPr>
          <p:cNvSpPr/>
          <p:nvPr/>
        </p:nvSpPr>
        <p:spPr>
          <a:xfrm>
            <a:off x="6226329" y="1329296"/>
            <a:ext cx="5222325" cy="953746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F99A6EA-C430-48C3-BBB0-562AD0F23ECB}"/>
              </a:ext>
            </a:extLst>
          </p:cNvPr>
          <p:cNvSpPr/>
          <p:nvPr/>
        </p:nvSpPr>
        <p:spPr>
          <a:xfrm>
            <a:off x="6609794" y="1088453"/>
            <a:ext cx="1266549" cy="4029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登入系統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07B6B47-A65A-4AAE-AEC8-9904CB4CCC9F}"/>
              </a:ext>
            </a:extLst>
          </p:cNvPr>
          <p:cNvSpPr/>
          <p:nvPr/>
        </p:nvSpPr>
        <p:spPr>
          <a:xfrm>
            <a:off x="8004021" y="1491406"/>
            <a:ext cx="816295" cy="45541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密碼設定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3FF9F29-7E00-4D1B-9809-77B0754F062F}"/>
              </a:ext>
            </a:extLst>
          </p:cNvPr>
          <p:cNvSpPr/>
          <p:nvPr/>
        </p:nvSpPr>
        <p:spPr>
          <a:xfrm>
            <a:off x="6625924" y="1645593"/>
            <a:ext cx="816295" cy="45541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註冊頁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E41DE85-7C33-48CF-9D48-390DA4CB8C35}"/>
              </a:ext>
            </a:extLst>
          </p:cNvPr>
          <p:cNvSpPr/>
          <p:nvPr/>
        </p:nvSpPr>
        <p:spPr>
          <a:xfrm>
            <a:off x="10251135" y="1578463"/>
            <a:ext cx="816295" cy="45541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登入頁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477CFB5-9123-4A49-9784-39C9B36E378A}"/>
              </a:ext>
            </a:extLst>
          </p:cNvPr>
          <p:cNvSpPr/>
          <p:nvPr/>
        </p:nvSpPr>
        <p:spPr>
          <a:xfrm>
            <a:off x="9037289" y="1719112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手機捷徑教學</a:t>
            </a:r>
          </a:p>
        </p:txBody>
      </p:sp>
    </p:spTree>
    <p:extLst>
      <p:ext uri="{BB962C8B-B14F-4D97-AF65-F5344CB8AC3E}">
        <p14:creationId xmlns:p14="http://schemas.microsoft.com/office/powerpoint/2010/main" val="3232192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E69966"/>
                </a:solidFill>
              </a:rPr>
              <a:t>視覺統一化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30</a:t>
            </a:fld>
            <a:endParaRPr lang="en-US" dirty="0">
              <a:solidFill>
                <a:srgbClr val="E69966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7199BA-39C7-4BC2-9AEA-608DE1B67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26" t="29256" r="50000" b="52103"/>
          <a:stretch/>
        </p:blipFill>
        <p:spPr>
          <a:xfrm>
            <a:off x="1290223" y="1673367"/>
            <a:ext cx="2976977" cy="115860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D9D4525-0240-4FEF-A7A8-76B478529E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81" t="36634" r="50146" b="44725"/>
          <a:stretch/>
        </p:blipFill>
        <p:spPr>
          <a:xfrm>
            <a:off x="1290222" y="3280010"/>
            <a:ext cx="2976977" cy="115861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EA8D13B-D42C-4458-9587-F3768E9B50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54" t="42330" r="52597" b="36699"/>
          <a:stretch/>
        </p:blipFill>
        <p:spPr>
          <a:xfrm>
            <a:off x="1290222" y="4930757"/>
            <a:ext cx="2757996" cy="107026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A47A341-49EE-4948-A13C-A276CCC132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17" t="24854" r="43163" b="58050"/>
          <a:stretch/>
        </p:blipFill>
        <p:spPr>
          <a:xfrm>
            <a:off x="2703634" y="3903418"/>
            <a:ext cx="3127130" cy="86113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6AD9B13-534C-4230-BA97-C1FA0C8223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500" t="58382" r="50000" b="28155"/>
          <a:stretch/>
        </p:blipFill>
        <p:spPr>
          <a:xfrm>
            <a:off x="2703634" y="2252671"/>
            <a:ext cx="3127130" cy="86113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32554EA8-A9CA-444D-B7DD-747FD85A7B0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772" t="33268" r="22160" b="12103"/>
          <a:stretch/>
        </p:blipFill>
        <p:spPr>
          <a:xfrm>
            <a:off x="6912297" y="1007835"/>
            <a:ext cx="3989479" cy="236120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E5FB0F7-862A-4FB9-83EB-4F3EF30DCF3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407" t="28746" r="23471" b="8219"/>
          <a:stretch/>
        </p:blipFill>
        <p:spPr>
          <a:xfrm>
            <a:off x="6912297" y="3834705"/>
            <a:ext cx="3989479" cy="248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2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AC48119C-F19A-41B7-8355-20331902C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72" t="20840" r="23011" b="9264"/>
          <a:stretch/>
        </p:blipFill>
        <p:spPr>
          <a:xfrm>
            <a:off x="6491968" y="1677880"/>
            <a:ext cx="5050611" cy="424544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E69966"/>
                </a:solidFill>
              </a:rPr>
              <a:t>一題多問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31</a:t>
            </a:fld>
            <a:endParaRPr lang="en-US" dirty="0">
              <a:solidFill>
                <a:srgbClr val="E69966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2447E30-D090-43C0-BB96-7D80B09D7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055" y="1883364"/>
            <a:ext cx="3800557" cy="3038454"/>
          </a:xfrm>
          <a:prstGeom prst="rect">
            <a:avLst/>
          </a:prstGeom>
        </p:spPr>
      </p:pic>
      <p:sp>
        <p:nvSpPr>
          <p:cNvPr id="15" name="標題 1">
            <a:extLst>
              <a:ext uri="{FF2B5EF4-FFF2-40B4-BE49-F238E27FC236}">
                <a16:creationId xmlns:a16="http://schemas.microsoft.com/office/drawing/2014/main" id="{F8420D88-17F9-4F09-B81E-6AB903308844}"/>
              </a:ext>
            </a:extLst>
          </p:cNvPr>
          <p:cNvSpPr txBox="1">
            <a:spLocks/>
          </p:cNvSpPr>
          <p:nvPr/>
        </p:nvSpPr>
        <p:spPr>
          <a:xfrm>
            <a:off x="689499" y="5623953"/>
            <a:ext cx="4917671" cy="598749"/>
          </a:xfrm>
          <a:prstGeom prst="rect">
            <a:avLst/>
          </a:prstGeom>
          <a:solidFill>
            <a:srgbClr val="E6996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sz="2000" b="1" dirty="0">
                <a:solidFill>
                  <a:schemeClr val="tx1"/>
                </a:solidFill>
              </a:rPr>
              <a:t>❓</a:t>
            </a:r>
            <a:r>
              <a:rPr lang="zh-TW" altLang="en-US" sz="2000" b="1" dirty="0">
                <a:solidFill>
                  <a:schemeClr val="tx1"/>
                </a:solidFill>
              </a:rPr>
              <a:t> 無宗教行為或活動參與的人，要怎麼填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CC57181-A1EB-4FE6-9E25-F9DACB0F92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10" t="65242" r="61772" b="29709"/>
          <a:stretch/>
        </p:blipFill>
        <p:spPr>
          <a:xfrm>
            <a:off x="8089558" y="2032739"/>
            <a:ext cx="1855433" cy="34622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45C28EA-AF31-443D-AA6C-9BAFD01CEE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92" t="61618" r="58590" b="33075"/>
          <a:stretch/>
        </p:blipFill>
        <p:spPr>
          <a:xfrm>
            <a:off x="8089558" y="2733827"/>
            <a:ext cx="1855434" cy="363985"/>
          </a:xfrm>
          <a:prstGeom prst="rect">
            <a:avLst/>
          </a:prstGeom>
        </p:spPr>
      </p:pic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3233942-7782-4F30-98A3-67DC6729A756}"/>
              </a:ext>
            </a:extLst>
          </p:cNvPr>
          <p:cNvSpPr/>
          <p:nvPr/>
        </p:nvSpPr>
        <p:spPr>
          <a:xfrm>
            <a:off x="10132273" y="5504155"/>
            <a:ext cx="1331651" cy="386867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251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E69966"/>
                </a:solidFill>
              </a:rPr>
              <a:t>回應式排版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32</a:t>
            </a:fld>
            <a:endParaRPr lang="en-US" dirty="0">
              <a:solidFill>
                <a:srgbClr val="E69966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EC06799-4828-4F9B-A5CA-2C56B13BF718}"/>
              </a:ext>
            </a:extLst>
          </p:cNvPr>
          <p:cNvSpPr/>
          <p:nvPr/>
        </p:nvSpPr>
        <p:spPr>
          <a:xfrm>
            <a:off x="887991" y="2145428"/>
            <a:ext cx="816295" cy="455412"/>
          </a:xfrm>
          <a:prstGeom prst="rect">
            <a:avLst/>
          </a:prstGeom>
          <a:solidFill>
            <a:srgbClr val="E69966"/>
          </a:solidFill>
          <a:ln>
            <a:solidFill>
              <a:srgbClr val="E6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色塊版型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595ACA3-ED46-4E48-A3EC-4DCF39C213E0}"/>
              </a:ext>
            </a:extLst>
          </p:cNvPr>
          <p:cNvSpPr/>
          <p:nvPr/>
        </p:nvSpPr>
        <p:spPr>
          <a:xfrm>
            <a:off x="887991" y="2827491"/>
            <a:ext cx="816295" cy="455412"/>
          </a:xfrm>
          <a:prstGeom prst="rect">
            <a:avLst/>
          </a:prstGeom>
          <a:solidFill>
            <a:srgbClr val="E69966"/>
          </a:solidFill>
          <a:ln>
            <a:solidFill>
              <a:srgbClr val="E6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跳轉羊羊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2227D1E-837E-4AD4-A1BA-018F747BD1A7}"/>
              </a:ext>
            </a:extLst>
          </p:cNvPr>
          <p:cNvSpPr/>
          <p:nvPr/>
        </p:nvSpPr>
        <p:spPr>
          <a:xfrm>
            <a:off x="2416952" y="1363390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個人資料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0062CAB-29E1-4413-8AA5-A1921E8B825B}"/>
              </a:ext>
            </a:extLst>
          </p:cNvPr>
          <p:cNvSpPr/>
          <p:nvPr/>
        </p:nvSpPr>
        <p:spPr>
          <a:xfrm>
            <a:off x="3870725" y="1363390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個人資料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F0047ED-8558-4F78-9124-92D84108F811}"/>
              </a:ext>
            </a:extLst>
          </p:cNvPr>
          <p:cNvSpPr/>
          <p:nvPr/>
        </p:nvSpPr>
        <p:spPr>
          <a:xfrm>
            <a:off x="5324498" y="1361612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生活日記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6042F84-3883-4D97-96C6-9E7881DDDC4B}"/>
              </a:ext>
            </a:extLst>
          </p:cNvPr>
          <p:cNvSpPr/>
          <p:nvPr/>
        </p:nvSpPr>
        <p:spPr>
          <a:xfrm>
            <a:off x="6778271" y="1361612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endParaRPr lang="en-US" altLang="zh-TW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接觸對象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54F6A68-7EDF-4970-A297-526F05475BDA}"/>
              </a:ext>
            </a:extLst>
          </p:cNvPr>
          <p:cNvSpPr/>
          <p:nvPr/>
        </p:nvSpPr>
        <p:spPr>
          <a:xfrm>
            <a:off x="8232044" y="1361612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endParaRPr lang="en-US" altLang="zh-TW" sz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接觸對象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86C4091-D947-49A0-8AFF-09632B156089}"/>
              </a:ext>
            </a:extLst>
          </p:cNvPr>
          <p:cNvSpPr/>
          <p:nvPr/>
        </p:nvSpPr>
        <p:spPr>
          <a:xfrm>
            <a:off x="9685817" y="1361612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接觸紀錄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4854BC2-A76F-4ACB-9626-A199E3BD7409}"/>
              </a:ext>
            </a:extLst>
          </p:cNvPr>
          <p:cNvSpPr/>
          <p:nvPr/>
        </p:nvSpPr>
        <p:spPr>
          <a:xfrm>
            <a:off x="887990" y="3511582"/>
            <a:ext cx="816295" cy="455412"/>
          </a:xfrm>
          <a:prstGeom prst="rect">
            <a:avLst/>
          </a:prstGeom>
          <a:solidFill>
            <a:srgbClr val="E69966"/>
          </a:solidFill>
          <a:ln>
            <a:solidFill>
              <a:srgbClr val="E6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日期選擇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4EA5F53-69A8-4D50-AB2B-FE4BEC8E9BC1}"/>
              </a:ext>
            </a:extLst>
          </p:cNvPr>
          <p:cNvSpPr/>
          <p:nvPr/>
        </p:nvSpPr>
        <p:spPr>
          <a:xfrm>
            <a:off x="887989" y="4193645"/>
            <a:ext cx="816295" cy="455412"/>
          </a:xfrm>
          <a:prstGeom prst="rect">
            <a:avLst/>
          </a:prstGeom>
          <a:solidFill>
            <a:srgbClr val="E69966"/>
          </a:solidFill>
          <a:ln>
            <a:solidFill>
              <a:srgbClr val="E6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資訊欄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F52EBD8-446E-4879-AC76-FF4A19F65C30}"/>
              </a:ext>
            </a:extLst>
          </p:cNvPr>
          <p:cNvSpPr/>
          <p:nvPr/>
        </p:nvSpPr>
        <p:spPr>
          <a:xfrm>
            <a:off x="887988" y="4875708"/>
            <a:ext cx="816295" cy="455412"/>
          </a:xfrm>
          <a:prstGeom prst="rect">
            <a:avLst/>
          </a:prstGeom>
          <a:solidFill>
            <a:srgbClr val="E69966"/>
          </a:solidFill>
          <a:ln>
            <a:solidFill>
              <a:srgbClr val="E6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新增群組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AB22866-99A6-455A-A9A1-206B82CB2DC3}"/>
              </a:ext>
            </a:extLst>
          </p:cNvPr>
          <p:cNvSpPr/>
          <p:nvPr/>
        </p:nvSpPr>
        <p:spPr>
          <a:xfrm>
            <a:off x="887988" y="5557771"/>
            <a:ext cx="816295" cy="455412"/>
          </a:xfrm>
          <a:prstGeom prst="rect">
            <a:avLst/>
          </a:prstGeom>
          <a:solidFill>
            <a:srgbClr val="E69966"/>
          </a:solidFill>
          <a:ln>
            <a:solidFill>
              <a:srgbClr val="E6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關係抽問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77B534D-4A5F-423E-9963-44C3E41DE6C3}"/>
              </a:ext>
            </a:extLst>
          </p:cNvPr>
          <p:cNvSpPr txBox="1"/>
          <p:nvPr/>
        </p:nvSpPr>
        <p:spPr>
          <a:xfrm>
            <a:off x="2488860" y="2139175"/>
            <a:ext cx="672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E69966"/>
                </a:solidFill>
              </a:rPr>
              <a:t>⭐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251C080-F6A1-4509-9E53-A3AB5BA4C58D}"/>
              </a:ext>
            </a:extLst>
          </p:cNvPr>
          <p:cNvSpPr txBox="1"/>
          <p:nvPr/>
        </p:nvSpPr>
        <p:spPr>
          <a:xfrm>
            <a:off x="2488860" y="2824364"/>
            <a:ext cx="672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E69966"/>
                </a:solidFill>
              </a:rPr>
              <a:t>⭐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239C6A8-D0B8-4C7C-B05E-5CC4CDBD9B55}"/>
              </a:ext>
            </a:extLst>
          </p:cNvPr>
          <p:cNvSpPr txBox="1"/>
          <p:nvPr/>
        </p:nvSpPr>
        <p:spPr>
          <a:xfrm>
            <a:off x="3945911" y="2139175"/>
            <a:ext cx="672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E69966"/>
                </a:solidFill>
              </a:rPr>
              <a:t>⭐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28EC36D-2A26-459A-B92E-5D6B58F7B3EE}"/>
              </a:ext>
            </a:extLst>
          </p:cNvPr>
          <p:cNvSpPr txBox="1"/>
          <p:nvPr/>
        </p:nvSpPr>
        <p:spPr>
          <a:xfrm>
            <a:off x="3945911" y="2825489"/>
            <a:ext cx="672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E69966"/>
                </a:solidFill>
              </a:rPr>
              <a:t>⭐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241D8712-1B9D-4681-8017-DB529FCA9387}"/>
              </a:ext>
            </a:extLst>
          </p:cNvPr>
          <p:cNvSpPr txBox="1"/>
          <p:nvPr/>
        </p:nvSpPr>
        <p:spPr>
          <a:xfrm>
            <a:off x="5398890" y="2139175"/>
            <a:ext cx="672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E69966"/>
                </a:solidFill>
              </a:rPr>
              <a:t>⭐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C919F07-7980-4AA5-A44D-A2FE19C79E8B}"/>
              </a:ext>
            </a:extLst>
          </p:cNvPr>
          <p:cNvSpPr txBox="1"/>
          <p:nvPr/>
        </p:nvSpPr>
        <p:spPr>
          <a:xfrm>
            <a:off x="5398890" y="2825489"/>
            <a:ext cx="672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E69966"/>
                </a:solidFill>
              </a:rPr>
              <a:t>⭐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10D85346-61CC-4D9D-84F1-E7BFFF7AE980}"/>
              </a:ext>
            </a:extLst>
          </p:cNvPr>
          <p:cNvSpPr txBox="1"/>
          <p:nvPr/>
        </p:nvSpPr>
        <p:spPr>
          <a:xfrm>
            <a:off x="6851869" y="2139175"/>
            <a:ext cx="672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E69966"/>
                </a:solidFill>
              </a:rPr>
              <a:t>⭐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986A5498-08FB-462F-81C7-8879994F97E8}"/>
              </a:ext>
            </a:extLst>
          </p:cNvPr>
          <p:cNvSpPr txBox="1"/>
          <p:nvPr/>
        </p:nvSpPr>
        <p:spPr>
          <a:xfrm>
            <a:off x="6851869" y="2824364"/>
            <a:ext cx="672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E69966"/>
                </a:solidFill>
              </a:rPr>
              <a:t>⭐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17EC32BD-53F9-48C4-BB3B-C01CE9AFC232}"/>
              </a:ext>
            </a:extLst>
          </p:cNvPr>
          <p:cNvSpPr txBox="1"/>
          <p:nvPr/>
        </p:nvSpPr>
        <p:spPr>
          <a:xfrm>
            <a:off x="8308920" y="2139175"/>
            <a:ext cx="672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E69966"/>
                </a:solidFill>
              </a:rPr>
              <a:t>⭐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E1465332-A136-43E4-B7FA-728215D2EABD}"/>
              </a:ext>
            </a:extLst>
          </p:cNvPr>
          <p:cNvSpPr txBox="1"/>
          <p:nvPr/>
        </p:nvSpPr>
        <p:spPr>
          <a:xfrm>
            <a:off x="8308920" y="2825489"/>
            <a:ext cx="672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E69966"/>
                </a:solidFill>
              </a:rPr>
              <a:t>⭐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590FB9E-0F24-4C01-A1FD-EF839D95ABC1}"/>
              </a:ext>
            </a:extLst>
          </p:cNvPr>
          <p:cNvSpPr txBox="1"/>
          <p:nvPr/>
        </p:nvSpPr>
        <p:spPr>
          <a:xfrm>
            <a:off x="9761899" y="2139175"/>
            <a:ext cx="672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E69966"/>
                </a:solidFill>
              </a:rPr>
              <a:t>⭐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41EBA51-44A8-427A-9965-0078A4267A96}"/>
              </a:ext>
            </a:extLst>
          </p:cNvPr>
          <p:cNvSpPr txBox="1"/>
          <p:nvPr/>
        </p:nvSpPr>
        <p:spPr>
          <a:xfrm>
            <a:off x="9761899" y="2825489"/>
            <a:ext cx="672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E69966"/>
                </a:solidFill>
              </a:rPr>
              <a:t>⭐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DB2E5C2A-BCB7-4918-9B48-69244ADF5921}"/>
              </a:ext>
            </a:extLst>
          </p:cNvPr>
          <p:cNvSpPr txBox="1"/>
          <p:nvPr/>
        </p:nvSpPr>
        <p:spPr>
          <a:xfrm>
            <a:off x="5394766" y="3505329"/>
            <a:ext cx="672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E69966"/>
                </a:solidFill>
              </a:rPr>
              <a:t>⭐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85F2814-8FC4-492A-8827-A2224F1C8226}"/>
              </a:ext>
            </a:extLst>
          </p:cNvPr>
          <p:cNvSpPr txBox="1"/>
          <p:nvPr/>
        </p:nvSpPr>
        <p:spPr>
          <a:xfrm>
            <a:off x="9757725" y="3511803"/>
            <a:ext cx="672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E69966"/>
                </a:solidFill>
              </a:rPr>
              <a:t>⭐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F5D4F3E0-FB89-41F1-B671-D17ABF0219B9}"/>
              </a:ext>
            </a:extLst>
          </p:cNvPr>
          <p:cNvSpPr txBox="1"/>
          <p:nvPr/>
        </p:nvSpPr>
        <p:spPr>
          <a:xfrm>
            <a:off x="5395930" y="4191643"/>
            <a:ext cx="672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E69966"/>
                </a:solidFill>
              </a:rPr>
              <a:t>⭐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EAE03F57-A832-41C3-82C9-389E51D1BC5E}"/>
              </a:ext>
            </a:extLst>
          </p:cNvPr>
          <p:cNvSpPr txBox="1"/>
          <p:nvPr/>
        </p:nvSpPr>
        <p:spPr>
          <a:xfrm>
            <a:off x="9757725" y="4191643"/>
            <a:ext cx="672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E69966"/>
                </a:solidFill>
              </a:rPr>
              <a:t>⭐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9EF62A0D-3236-4C83-AD9F-E8398F44351A}"/>
              </a:ext>
            </a:extLst>
          </p:cNvPr>
          <p:cNvSpPr txBox="1"/>
          <p:nvPr/>
        </p:nvSpPr>
        <p:spPr>
          <a:xfrm>
            <a:off x="5112780" y="4909476"/>
            <a:ext cx="672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E69966"/>
                </a:solidFill>
              </a:rPr>
              <a:t>⭐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CC8BFC5A-0DEB-4327-9638-A3CE90626A9B}"/>
              </a:ext>
            </a:extLst>
          </p:cNvPr>
          <p:cNvSpPr txBox="1"/>
          <p:nvPr/>
        </p:nvSpPr>
        <p:spPr>
          <a:xfrm>
            <a:off x="6850179" y="4869454"/>
            <a:ext cx="672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E69966"/>
                </a:solidFill>
              </a:rPr>
              <a:t>⭐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60E9EC1A-7A70-41C7-A51B-D9853AC1C044}"/>
              </a:ext>
            </a:extLst>
          </p:cNvPr>
          <p:cNvSpPr txBox="1"/>
          <p:nvPr/>
        </p:nvSpPr>
        <p:spPr>
          <a:xfrm>
            <a:off x="8308920" y="4869454"/>
            <a:ext cx="672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E69966"/>
                </a:solidFill>
              </a:rPr>
              <a:t>⭐</a:t>
            </a: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A0FC8D0-BBDD-4E63-8299-13DAC33A6C20}"/>
              </a:ext>
            </a:extLst>
          </p:cNvPr>
          <p:cNvSpPr txBox="1"/>
          <p:nvPr/>
        </p:nvSpPr>
        <p:spPr>
          <a:xfrm>
            <a:off x="6850178" y="5551518"/>
            <a:ext cx="672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E69966"/>
                </a:solidFill>
              </a:rPr>
              <a:t>⭐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169DFE2-3867-4E54-B7F9-DAF0D0E4E72C}"/>
              </a:ext>
            </a:extLst>
          </p:cNvPr>
          <p:cNvSpPr txBox="1"/>
          <p:nvPr/>
        </p:nvSpPr>
        <p:spPr>
          <a:xfrm>
            <a:off x="9767069" y="5551518"/>
            <a:ext cx="672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E69966"/>
                </a:solidFill>
              </a:rPr>
              <a:t>⭐</a:t>
            </a:r>
          </a:p>
        </p:txBody>
      </p:sp>
      <p:pic>
        <p:nvPicPr>
          <p:cNvPr id="70" name="圖片 69">
            <a:extLst>
              <a:ext uri="{FF2B5EF4-FFF2-40B4-BE49-F238E27FC236}">
                <a16:creationId xmlns:a16="http://schemas.microsoft.com/office/drawing/2014/main" id="{46DBCEB8-C7A5-4AE3-B22A-81CE4047A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59" t="63819" r="77864" b="32210"/>
          <a:stretch/>
        </p:blipFill>
        <p:spPr>
          <a:xfrm>
            <a:off x="2517650" y="4923789"/>
            <a:ext cx="614896" cy="390619"/>
          </a:xfrm>
          <a:prstGeom prst="rect">
            <a:avLst/>
          </a:prstGeom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77C735BD-82C2-4D12-8E3B-3570BD4D0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59" t="63819" r="77864" b="32210"/>
          <a:stretch/>
        </p:blipFill>
        <p:spPr>
          <a:xfrm>
            <a:off x="5727676" y="4935984"/>
            <a:ext cx="672477" cy="39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7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/>
      <p:bldP spid="44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E69966"/>
                </a:solidFill>
              </a:rPr>
              <a:t>頁面跳轉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33</a:t>
            </a:fld>
            <a:endParaRPr lang="en-US" dirty="0">
              <a:solidFill>
                <a:srgbClr val="E69966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5A36A2-6FE8-40A1-B6F1-174DFC8EE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6259" t="29112" r="31660" b="54327"/>
          <a:stretch/>
        </p:blipFill>
        <p:spPr>
          <a:xfrm>
            <a:off x="1031285" y="1736944"/>
            <a:ext cx="6763305" cy="11482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112BC9C-CBA1-46D1-9DAA-CA3D5E472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6259" t="45559" r="31660" b="40985"/>
          <a:stretch/>
        </p:blipFill>
        <p:spPr>
          <a:xfrm>
            <a:off x="1031284" y="3422143"/>
            <a:ext cx="6763305" cy="97432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C977F59-7540-48C3-AF39-1B45DBDD52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6259" t="58167" r="31660" b="31425"/>
          <a:stretch/>
        </p:blipFill>
        <p:spPr>
          <a:xfrm>
            <a:off x="1031284" y="5072891"/>
            <a:ext cx="6763305" cy="71412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4A62331-FEBF-46E9-BF98-E0F627CA7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136" y="4826835"/>
            <a:ext cx="3221227" cy="13373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9591763-98D5-4E84-BCDE-9333F86D2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136" y="3240617"/>
            <a:ext cx="3221227" cy="133737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0F7A834-BB8D-43AA-BF6E-E0177FDCC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136" y="1622954"/>
            <a:ext cx="3221227" cy="136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E69966"/>
                </a:solidFill>
              </a:rPr>
              <a:t>其他改動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34</a:t>
            </a:fld>
            <a:endParaRPr lang="en-US" dirty="0">
              <a:solidFill>
                <a:srgbClr val="E69966"/>
              </a:solidFill>
            </a:endParaRPr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25B021F4-002F-481E-A20B-2D25FF46587D}"/>
              </a:ext>
            </a:extLst>
          </p:cNvPr>
          <p:cNvSpPr txBox="1">
            <a:spLocks/>
          </p:cNvSpPr>
          <p:nvPr/>
        </p:nvSpPr>
        <p:spPr>
          <a:xfrm>
            <a:off x="689499" y="1338595"/>
            <a:ext cx="2459054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E69966"/>
                </a:solidFill>
              </a:rPr>
              <a:t>❶</a:t>
            </a:r>
            <a:r>
              <a:rPr lang="zh-TW" altLang="en-US" sz="2000" dirty="0">
                <a:solidFill>
                  <a:srgbClr val="E69966"/>
                </a:solidFill>
              </a:rPr>
              <a:t> 外部連結</a:t>
            </a:r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r>
              <a:rPr lang="en-US" altLang="zh-TW" sz="2000" dirty="0">
                <a:solidFill>
                  <a:srgbClr val="E69966"/>
                </a:solidFill>
              </a:rPr>
              <a:t>❷ </a:t>
            </a:r>
            <a:r>
              <a:rPr lang="en-US" altLang="zh-TW" sz="2000" dirty="0" err="1">
                <a:solidFill>
                  <a:srgbClr val="E69966"/>
                </a:solidFill>
              </a:rPr>
              <a:t>edit_password</a:t>
            </a:r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027799E3-C42B-4B42-ACE2-ABE30B6912C6}"/>
              </a:ext>
            </a:extLst>
          </p:cNvPr>
          <p:cNvSpPr txBox="1">
            <a:spLocks/>
          </p:cNvSpPr>
          <p:nvPr/>
        </p:nvSpPr>
        <p:spPr>
          <a:xfrm>
            <a:off x="6093040" y="1338594"/>
            <a:ext cx="5201689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>
                <a:solidFill>
                  <a:srgbClr val="E69966"/>
                </a:solidFill>
              </a:rPr>
              <a:t>❸</a:t>
            </a:r>
            <a:r>
              <a:rPr lang="zh-TW" altLang="en-US" sz="2200" dirty="0">
                <a:solidFill>
                  <a:srgbClr val="E69966"/>
                </a:solidFill>
              </a:rPr>
              <a:t> 羊羊按鈕</a:t>
            </a:r>
            <a:endParaRPr lang="en-US" altLang="zh-TW" sz="2200" dirty="0">
              <a:solidFill>
                <a:srgbClr val="E69966"/>
              </a:solidFill>
            </a:endParaRPr>
          </a:p>
          <a:p>
            <a:endParaRPr lang="en-US" altLang="zh-TW" sz="2200" dirty="0">
              <a:solidFill>
                <a:srgbClr val="E69966"/>
              </a:solidFill>
            </a:endParaRPr>
          </a:p>
          <a:p>
            <a:endParaRPr lang="en-US" altLang="zh-TW" sz="2200" dirty="0">
              <a:solidFill>
                <a:srgbClr val="E69966"/>
              </a:solidFill>
            </a:endParaRPr>
          </a:p>
          <a:p>
            <a:endParaRPr lang="en-US" altLang="zh-TW" sz="2200" dirty="0">
              <a:solidFill>
                <a:srgbClr val="E69966"/>
              </a:solidFill>
            </a:endParaRPr>
          </a:p>
          <a:p>
            <a:endParaRPr lang="en-US" altLang="zh-TW" sz="2200" dirty="0">
              <a:solidFill>
                <a:srgbClr val="E69966"/>
              </a:solidFill>
            </a:endParaRPr>
          </a:p>
          <a:p>
            <a:endParaRPr lang="en-US" altLang="zh-TW" sz="2200" dirty="0">
              <a:solidFill>
                <a:srgbClr val="E69966"/>
              </a:solidFill>
            </a:endParaRPr>
          </a:p>
          <a:p>
            <a:endParaRPr lang="en-US" altLang="zh-TW" sz="2200" dirty="0">
              <a:solidFill>
                <a:srgbClr val="E69966"/>
              </a:solidFill>
            </a:endParaRPr>
          </a:p>
          <a:p>
            <a:endParaRPr lang="en-US" altLang="zh-TW" sz="2200" dirty="0">
              <a:solidFill>
                <a:srgbClr val="E69966"/>
              </a:solidFill>
            </a:endParaRPr>
          </a:p>
          <a:p>
            <a:endParaRPr lang="en-US" altLang="zh-TW" sz="2200" dirty="0">
              <a:solidFill>
                <a:srgbClr val="E69966"/>
              </a:solidFill>
            </a:endParaRPr>
          </a:p>
          <a:p>
            <a:endParaRPr lang="en-US" altLang="zh-TW" sz="2200" dirty="0">
              <a:solidFill>
                <a:srgbClr val="E69966"/>
              </a:solidFill>
            </a:endParaRPr>
          </a:p>
          <a:p>
            <a:endParaRPr lang="en-US" altLang="zh-TW" sz="2200" dirty="0">
              <a:solidFill>
                <a:srgbClr val="E69966"/>
              </a:solidFill>
            </a:endParaRPr>
          </a:p>
          <a:p>
            <a:endParaRPr lang="en-US" altLang="zh-TW" sz="2200" dirty="0">
              <a:solidFill>
                <a:srgbClr val="E69966"/>
              </a:solidFill>
            </a:endParaRPr>
          </a:p>
          <a:p>
            <a:endParaRPr lang="en-US" altLang="zh-TW" sz="2200" dirty="0">
              <a:solidFill>
                <a:srgbClr val="E69966"/>
              </a:solidFill>
            </a:endParaRPr>
          </a:p>
          <a:p>
            <a:endParaRPr lang="en-US" altLang="zh-TW" sz="2200" dirty="0">
              <a:solidFill>
                <a:srgbClr val="E69966"/>
              </a:solidFill>
            </a:endParaRPr>
          </a:p>
          <a:p>
            <a:endParaRPr lang="en-US" altLang="zh-TW" sz="2200" dirty="0">
              <a:solidFill>
                <a:srgbClr val="E69966"/>
              </a:solidFill>
            </a:endParaRPr>
          </a:p>
          <a:p>
            <a:endParaRPr lang="en-US" altLang="zh-TW" sz="2200" dirty="0">
              <a:solidFill>
                <a:srgbClr val="E69966"/>
              </a:solidFill>
            </a:endParaRPr>
          </a:p>
          <a:p>
            <a:r>
              <a:rPr lang="en-US" altLang="zh-TW" sz="2200" b="1" dirty="0">
                <a:solidFill>
                  <a:srgbClr val="E69966"/>
                </a:solidFill>
              </a:rPr>
              <a:t>❹ </a:t>
            </a:r>
            <a:r>
              <a:rPr lang="zh-TW" altLang="en-US" sz="2200" dirty="0">
                <a:solidFill>
                  <a:srgbClr val="E69966"/>
                </a:solidFill>
              </a:rPr>
              <a:t>資料刪除問題</a:t>
            </a:r>
            <a:endParaRPr lang="en-US" altLang="zh-TW" sz="2200" dirty="0">
              <a:solidFill>
                <a:srgbClr val="E69966"/>
              </a:solidFill>
            </a:endParaRP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9B0BB4-62D7-46B1-9670-5E40C272B2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1359" t="84142" r="42913" b="5445"/>
          <a:stretch/>
        </p:blipFill>
        <p:spPr>
          <a:xfrm>
            <a:off x="1230976" y="2232855"/>
            <a:ext cx="1917577" cy="7141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E3C127C-2C6C-4F70-98CE-E678ABA146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42" t="88155" r="8616" b="4855"/>
          <a:stretch/>
        </p:blipFill>
        <p:spPr>
          <a:xfrm>
            <a:off x="3259841" y="2350218"/>
            <a:ext cx="541538" cy="47939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902DF3B-6E6B-4C19-97E4-7D9309780E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75" t="24725" r="25218" b="16764"/>
          <a:stretch/>
        </p:blipFill>
        <p:spPr>
          <a:xfrm>
            <a:off x="1218094" y="3534705"/>
            <a:ext cx="3860917" cy="251098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94AF27F-B4AE-4BB6-A60B-9A3714855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333" y="2448358"/>
            <a:ext cx="1243551" cy="84017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9A36FBB-B299-42EB-A238-9B1A8D1B66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4574" y="3600629"/>
            <a:ext cx="985748" cy="1024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AE7AC4C8-CE20-4ADF-BFEE-6C0D219571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4630" y="3600630"/>
            <a:ext cx="985537" cy="1024275"/>
          </a:xfrm>
          <a:prstGeom prst="rect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</a:ln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F49F79F8-FF34-49A7-BE1B-AC5F31DE87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4975" y="2461431"/>
            <a:ext cx="1204849" cy="81403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67A05D7-A7BF-49DA-A84A-710075B83D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6504" y="2448358"/>
            <a:ext cx="1243551" cy="84017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DFACA71-2758-4873-B937-B818A84062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5854" y="3705753"/>
            <a:ext cx="1204849" cy="814031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A61FF8B-7B87-4133-9FEE-EB3B2CB4A8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7334" y="3716994"/>
            <a:ext cx="1243550" cy="84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9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E69966"/>
                </a:solidFill>
              </a:rPr>
              <a:t>綱要流程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35</a:t>
            </a:fld>
            <a:endParaRPr lang="en-US" dirty="0">
              <a:solidFill>
                <a:srgbClr val="E69966"/>
              </a:solidFill>
            </a:endParaRPr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25B021F4-002F-481E-A20B-2D25FF46587D}"/>
              </a:ext>
            </a:extLst>
          </p:cNvPr>
          <p:cNvSpPr txBox="1">
            <a:spLocks/>
          </p:cNvSpPr>
          <p:nvPr/>
        </p:nvSpPr>
        <p:spPr>
          <a:xfrm>
            <a:off x="689499" y="1338595"/>
            <a:ext cx="10813002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bg2"/>
                </a:solidFill>
              </a:rPr>
              <a:t>❶ </a:t>
            </a:r>
            <a:r>
              <a:rPr lang="zh-TW" altLang="en-US" sz="2000" dirty="0">
                <a:solidFill>
                  <a:schemeClr val="bg2"/>
                </a:solidFill>
              </a:rPr>
              <a:t>登入系統整併</a:t>
            </a:r>
            <a:endParaRPr lang="en-US" altLang="zh-TW" sz="2000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bg2"/>
                </a:solidFill>
              </a:rPr>
              <a:t>❷ </a:t>
            </a:r>
            <a:r>
              <a:rPr lang="zh-TW" altLang="en-US" sz="2000" dirty="0">
                <a:solidFill>
                  <a:schemeClr val="bg2"/>
                </a:solidFill>
              </a:rPr>
              <a:t>點日記系統頁面總覽</a:t>
            </a:r>
            <a:endParaRPr lang="en-US" altLang="zh-TW" sz="2000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bg2"/>
                </a:solidFill>
              </a:rPr>
              <a:t>❸</a:t>
            </a:r>
            <a:r>
              <a:rPr lang="zh-TW" altLang="en-US" sz="2000" dirty="0">
                <a:solidFill>
                  <a:schemeClr val="bg2"/>
                </a:solidFill>
              </a:rPr>
              <a:t> 主題</a:t>
            </a:r>
            <a:r>
              <a:rPr lang="en-US" altLang="zh-TW" sz="2000" dirty="0">
                <a:solidFill>
                  <a:schemeClr val="bg2"/>
                </a:solidFill>
              </a:rPr>
              <a:t> : </a:t>
            </a:r>
            <a:r>
              <a:rPr lang="zh-TW" altLang="en-US" sz="2000" dirty="0">
                <a:solidFill>
                  <a:schemeClr val="bg2"/>
                </a:solidFill>
              </a:rPr>
              <a:t>技術層次開發</a:t>
            </a:r>
            <a:endParaRPr lang="en-US" altLang="zh-TW" sz="2000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bg2"/>
                </a:solidFill>
              </a:rPr>
              <a:t>❹ </a:t>
            </a:r>
            <a:r>
              <a:rPr lang="zh-TW" altLang="en-US" sz="2000" dirty="0">
                <a:solidFill>
                  <a:schemeClr val="bg2"/>
                </a:solidFill>
              </a:rPr>
              <a:t>主題 </a:t>
            </a:r>
            <a:r>
              <a:rPr lang="en-US" altLang="zh-TW" sz="2000" dirty="0">
                <a:solidFill>
                  <a:schemeClr val="bg2"/>
                </a:solidFill>
              </a:rPr>
              <a:t>:</a:t>
            </a:r>
            <a:r>
              <a:rPr lang="zh-TW" altLang="en-US" sz="2000" dirty="0">
                <a:solidFill>
                  <a:schemeClr val="bg2"/>
                </a:solidFill>
              </a:rPr>
              <a:t> 版面視覺呈現</a:t>
            </a:r>
            <a:endParaRPr lang="en-US" altLang="zh-TW" sz="2000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E69966"/>
                </a:solidFill>
              </a:rPr>
              <a:t>❺</a:t>
            </a:r>
            <a:r>
              <a:rPr lang="zh-TW" altLang="en-US" sz="2000" dirty="0">
                <a:solidFill>
                  <a:srgbClr val="E69966"/>
                </a:solidFill>
              </a:rPr>
              <a:t> 其他討論</a:t>
            </a:r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59CE5B5F-CF88-4D59-B43A-C9F1261BDD65}"/>
              </a:ext>
            </a:extLst>
          </p:cNvPr>
          <p:cNvSpPr/>
          <p:nvPr/>
        </p:nvSpPr>
        <p:spPr>
          <a:xfrm>
            <a:off x="6209154" y="2863970"/>
            <a:ext cx="5222325" cy="3074928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567F049-5669-4F8B-8510-865412502AE1}"/>
              </a:ext>
            </a:extLst>
          </p:cNvPr>
          <p:cNvSpPr/>
          <p:nvPr/>
        </p:nvSpPr>
        <p:spPr>
          <a:xfrm>
            <a:off x="8949952" y="4087160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填答概覽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C3C01EE-BE55-47AF-81AA-7AAA91E598E4}"/>
              </a:ext>
            </a:extLst>
          </p:cNvPr>
          <p:cNvSpPr/>
          <p:nvPr/>
        </p:nvSpPr>
        <p:spPr>
          <a:xfrm>
            <a:off x="6625925" y="3332027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生活日記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10ED2B2-E00A-4213-9480-12E6219DEB61}"/>
              </a:ext>
            </a:extLst>
          </p:cNvPr>
          <p:cNvSpPr/>
          <p:nvPr/>
        </p:nvSpPr>
        <p:spPr>
          <a:xfrm>
            <a:off x="10174522" y="3104321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關於日記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99281CF-99A6-4900-8B9B-A40E25EE77E0}"/>
              </a:ext>
            </a:extLst>
          </p:cNvPr>
          <p:cNvSpPr/>
          <p:nvPr/>
        </p:nvSpPr>
        <p:spPr>
          <a:xfrm>
            <a:off x="8359288" y="5270128"/>
            <a:ext cx="816295" cy="45541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獎勵政策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FB3910D-6E4F-4E33-9321-AE88A59E6558}"/>
              </a:ext>
            </a:extLst>
          </p:cNvPr>
          <p:cNvSpPr/>
          <p:nvPr/>
        </p:nvSpPr>
        <p:spPr>
          <a:xfrm>
            <a:off x="10415422" y="3921148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接觸對象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FB1DF83-0841-4E0C-B870-B3FFB2671982}"/>
              </a:ext>
            </a:extLst>
          </p:cNvPr>
          <p:cNvSpPr/>
          <p:nvPr/>
        </p:nvSpPr>
        <p:spPr>
          <a:xfrm>
            <a:off x="7951140" y="4519806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接觸紀錄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AFD4154-EE22-4CC3-B1FE-79C1245448D9}"/>
              </a:ext>
            </a:extLst>
          </p:cNvPr>
          <p:cNvSpPr/>
          <p:nvPr/>
        </p:nvSpPr>
        <p:spPr>
          <a:xfrm>
            <a:off x="10296092" y="5309177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管理群組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1C77CCA-EA56-4429-B19B-22BD7F7780B1}"/>
              </a:ext>
            </a:extLst>
          </p:cNvPr>
          <p:cNvSpPr/>
          <p:nvPr/>
        </p:nvSpPr>
        <p:spPr>
          <a:xfrm>
            <a:off x="8820316" y="3196052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個人資料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5AD44E0-A56A-4CC1-895C-78093AFC44B9}"/>
              </a:ext>
            </a:extLst>
          </p:cNvPr>
          <p:cNvSpPr/>
          <p:nvPr/>
        </p:nvSpPr>
        <p:spPr>
          <a:xfrm>
            <a:off x="6468426" y="4205153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變更密碼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B782264-F919-4A4C-83A6-F3F76A2786F9}"/>
              </a:ext>
            </a:extLst>
          </p:cNvPr>
          <p:cNvSpPr/>
          <p:nvPr/>
        </p:nvSpPr>
        <p:spPr>
          <a:xfrm>
            <a:off x="7701492" y="3769484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接觸對象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8482461-0B00-4966-BD7F-AC14989E5D9F}"/>
              </a:ext>
            </a:extLst>
          </p:cNvPr>
          <p:cNvSpPr/>
          <p:nvPr/>
        </p:nvSpPr>
        <p:spPr>
          <a:xfrm>
            <a:off x="6902258" y="5152741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b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接觸對象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D893ABE-1573-4079-8E01-4F05D4A375A9}"/>
              </a:ext>
            </a:extLst>
          </p:cNvPr>
          <p:cNvSpPr/>
          <p:nvPr/>
        </p:nvSpPr>
        <p:spPr>
          <a:xfrm>
            <a:off x="6609795" y="2667114"/>
            <a:ext cx="1266549" cy="393653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點日記系統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BCEF5E5-B44F-4371-915B-84F74F872C04}"/>
              </a:ext>
            </a:extLst>
          </p:cNvPr>
          <p:cNvSpPr/>
          <p:nvPr/>
        </p:nvSpPr>
        <p:spPr>
          <a:xfrm>
            <a:off x="9536843" y="4719582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個人資料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BEF0FFE5-B9B6-470A-82F6-578CEBEAF5FA}"/>
              </a:ext>
            </a:extLst>
          </p:cNvPr>
          <p:cNvSpPr/>
          <p:nvPr/>
        </p:nvSpPr>
        <p:spPr>
          <a:xfrm>
            <a:off x="6226329" y="1329296"/>
            <a:ext cx="5222325" cy="953746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5211273-E4CF-458F-A2DF-AE3A12F14E7F}"/>
              </a:ext>
            </a:extLst>
          </p:cNvPr>
          <p:cNvSpPr/>
          <p:nvPr/>
        </p:nvSpPr>
        <p:spPr>
          <a:xfrm>
            <a:off x="6609794" y="1088453"/>
            <a:ext cx="1266549" cy="4029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登入系統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E5C02DC-D419-4433-9125-5E19268C01C2}"/>
              </a:ext>
            </a:extLst>
          </p:cNvPr>
          <p:cNvSpPr/>
          <p:nvPr/>
        </p:nvSpPr>
        <p:spPr>
          <a:xfrm>
            <a:off x="8004021" y="1491406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密碼設定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AC2ADFD-B377-4569-92A1-BACB1F82DF60}"/>
              </a:ext>
            </a:extLst>
          </p:cNvPr>
          <p:cNvSpPr/>
          <p:nvPr/>
        </p:nvSpPr>
        <p:spPr>
          <a:xfrm>
            <a:off x="6625924" y="1645593"/>
            <a:ext cx="816295" cy="45541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註冊頁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A6EDFFF-136E-4CED-82A0-1EEDD12960C6}"/>
              </a:ext>
            </a:extLst>
          </p:cNvPr>
          <p:cNvSpPr/>
          <p:nvPr/>
        </p:nvSpPr>
        <p:spPr>
          <a:xfrm>
            <a:off x="10251135" y="1578463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登入頁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A30C09E-9DCB-4F89-9B0D-33D597A5A401}"/>
              </a:ext>
            </a:extLst>
          </p:cNvPr>
          <p:cNvSpPr/>
          <p:nvPr/>
        </p:nvSpPr>
        <p:spPr>
          <a:xfrm>
            <a:off x="9037289" y="1719112"/>
            <a:ext cx="816295" cy="4554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手機捷徑教學</a:t>
            </a:r>
          </a:p>
        </p:txBody>
      </p:sp>
    </p:spTree>
    <p:extLst>
      <p:ext uri="{BB962C8B-B14F-4D97-AF65-F5344CB8AC3E}">
        <p14:creationId xmlns:p14="http://schemas.microsoft.com/office/powerpoint/2010/main" val="1558903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E69966"/>
                </a:solidFill>
              </a:rPr>
              <a:t>招募說明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36</a:t>
            </a:fld>
            <a:endParaRPr lang="en-US" dirty="0">
              <a:solidFill>
                <a:srgbClr val="E69966"/>
              </a:solidFill>
            </a:endParaRPr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25B021F4-002F-481E-A20B-2D25FF46587D}"/>
              </a:ext>
            </a:extLst>
          </p:cNvPr>
          <p:cNvSpPr txBox="1">
            <a:spLocks/>
          </p:cNvSpPr>
          <p:nvPr/>
        </p:nvSpPr>
        <p:spPr>
          <a:xfrm>
            <a:off x="689499" y="1338595"/>
            <a:ext cx="2459054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E69966"/>
                </a:solidFill>
              </a:rPr>
              <a:t>recruit</a:t>
            </a: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B4CA8D-944B-4398-BF7D-BE28AD12A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16" t="24984" r="14005" b="25049"/>
          <a:stretch/>
        </p:blipFill>
        <p:spPr>
          <a:xfrm>
            <a:off x="897270" y="2314853"/>
            <a:ext cx="4502565" cy="172934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AB920EA-4F0C-4124-B276-8B69C5B546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24" t="43624" r="13495" b="17928"/>
          <a:stretch/>
        </p:blipFill>
        <p:spPr>
          <a:xfrm>
            <a:off x="897270" y="4519404"/>
            <a:ext cx="4504720" cy="1316833"/>
          </a:xfrm>
          <a:prstGeom prst="rect">
            <a:avLst/>
          </a:prstGeom>
        </p:spPr>
      </p:pic>
      <p:sp>
        <p:nvSpPr>
          <p:cNvPr id="17" name="標題 1">
            <a:extLst>
              <a:ext uri="{FF2B5EF4-FFF2-40B4-BE49-F238E27FC236}">
                <a16:creationId xmlns:a16="http://schemas.microsoft.com/office/drawing/2014/main" id="{027799E3-C42B-4B42-ACE2-ABE30B6912C6}"/>
              </a:ext>
            </a:extLst>
          </p:cNvPr>
          <p:cNvSpPr txBox="1">
            <a:spLocks/>
          </p:cNvSpPr>
          <p:nvPr/>
        </p:nvSpPr>
        <p:spPr>
          <a:xfrm>
            <a:off x="6093040" y="1338594"/>
            <a:ext cx="5201689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TW" sz="22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200" dirty="0">
                <a:solidFill>
                  <a:srgbClr val="E69966"/>
                </a:solidFill>
              </a:rPr>
              <a:t>❶</a:t>
            </a:r>
            <a:r>
              <a:rPr lang="zh-TW" altLang="en-US" sz="2200" dirty="0">
                <a:solidFill>
                  <a:srgbClr val="E69966"/>
                </a:solidFill>
              </a:rPr>
              <a:t> </a:t>
            </a:r>
            <a:r>
              <a:rPr lang="en-US" altLang="zh-TW" sz="2200" dirty="0">
                <a:solidFill>
                  <a:srgbClr val="E69966"/>
                </a:solidFill>
              </a:rPr>
              <a:t>register</a:t>
            </a:r>
          </a:p>
          <a:p>
            <a:endParaRPr lang="en-US" altLang="zh-TW" sz="2200" dirty="0">
              <a:solidFill>
                <a:srgbClr val="E69966"/>
              </a:solidFill>
            </a:endParaRPr>
          </a:p>
          <a:p>
            <a:endParaRPr lang="en-US" altLang="zh-TW" sz="2200" dirty="0">
              <a:solidFill>
                <a:srgbClr val="E69966"/>
              </a:solidFill>
            </a:endParaRPr>
          </a:p>
          <a:p>
            <a:endParaRPr lang="en-US" altLang="zh-TW" sz="2200" dirty="0">
              <a:solidFill>
                <a:srgbClr val="E69966"/>
              </a:solidFill>
            </a:endParaRPr>
          </a:p>
          <a:p>
            <a:endParaRPr lang="en-US" altLang="zh-TW" sz="2200" dirty="0">
              <a:solidFill>
                <a:srgbClr val="E69966"/>
              </a:solidFill>
            </a:endParaRPr>
          </a:p>
          <a:p>
            <a:endParaRPr lang="en-US" altLang="zh-TW" sz="2200" dirty="0">
              <a:solidFill>
                <a:srgbClr val="E69966"/>
              </a:solidFill>
            </a:endParaRPr>
          </a:p>
          <a:p>
            <a:endParaRPr lang="en-US" altLang="zh-TW" sz="2200" dirty="0">
              <a:solidFill>
                <a:srgbClr val="E69966"/>
              </a:solidFill>
            </a:endParaRPr>
          </a:p>
          <a:p>
            <a:endParaRPr lang="en-US" altLang="zh-TW" sz="2200" dirty="0">
              <a:solidFill>
                <a:srgbClr val="E69966"/>
              </a:solidFill>
            </a:endParaRPr>
          </a:p>
          <a:p>
            <a:endParaRPr lang="en-US" altLang="zh-TW" sz="2200" dirty="0">
              <a:solidFill>
                <a:srgbClr val="E69966"/>
              </a:solidFill>
            </a:endParaRPr>
          </a:p>
          <a:p>
            <a:endParaRPr lang="en-US" altLang="zh-TW" sz="2200" dirty="0">
              <a:solidFill>
                <a:srgbClr val="E69966"/>
              </a:solidFill>
            </a:endParaRPr>
          </a:p>
          <a:p>
            <a:endParaRPr lang="en-US" altLang="zh-TW" sz="2200" dirty="0">
              <a:solidFill>
                <a:srgbClr val="E69966"/>
              </a:solidFill>
            </a:endParaRPr>
          </a:p>
          <a:p>
            <a:endParaRPr lang="en-US" altLang="zh-TW" sz="2200" dirty="0">
              <a:solidFill>
                <a:srgbClr val="E69966"/>
              </a:solidFill>
            </a:endParaRPr>
          </a:p>
          <a:p>
            <a:endParaRPr lang="en-US" altLang="zh-TW" sz="2200" dirty="0">
              <a:solidFill>
                <a:srgbClr val="E69966"/>
              </a:solidFill>
            </a:endParaRPr>
          </a:p>
          <a:p>
            <a:endParaRPr lang="en-US" altLang="zh-TW" sz="2200" dirty="0">
              <a:solidFill>
                <a:srgbClr val="E69966"/>
              </a:solidFill>
            </a:endParaRPr>
          </a:p>
          <a:p>
            <a:endParaRPr lang="en-US" altLang="zh-TW" sz="2200" dirty="0">
              <a:solidFill>
                <a:srgbClr val="E69966"/>
              </a:solidFill>
            </a:endParaRPr>
          </a:p>
          <a:p>
            <a:endParaRPr lang="en-US" altLang="zh-TW" sz="2200" dirty="0">
              <a:solidFill>
                <a:srgbClr val="E69966"/>
              </a:solidFill>
            </a:endParaRPr>
          </a:p>
          <a:p>
            <a:endParaRPr lang="en-US" altLang="zh-TW" sz="2200" dirty="0">
              <a:solidFill>
                <a:srgbClr val="E69966"/>
              </a:solidFill>
            </a:endParaRPr>
          </a:p>
          <a:p>
            <a:r>
              <a:rPr lang="en-US" altLang="zh-TW" sz="2200" dirty="0">
                <a:solidFill>
                  <a:srgbClr val="E69966"/>
                </a:solidFill>
              </a:rPr>
              <a:t>❷ reward</a:t>
            </a: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2606611-AE1E-46EC-BB9C-A61681183E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92D050">
                <a:tint val="45000"/>
                <a:satMod val="400000"/>
              </a:srgbClr>
            </a:duotone>
          </a:blip>
          <a:srcRect l="24903" t="13980" r="26384" b="10292"/>
          <a:stretch/>
        </p:blipFill>
        <p:spPr>
          <a:xfrm>
            <a:off x="6853561" y="2232855"/>
            <a:ext cx="3677053" cy="310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標題 1">
            <a:extLst>
              <a:ext uri="{FF2B5EF4-FFF2-40B4-BE49-F238E27FC236}">
                <a16:creationId xmlns:a16="http://schemas.microsoft.com/office/drawing/2014/main" id="{715CC534-39B0-461A-91C2-06040870B40F}"/>
              </a:ext>
            </a:extLst>
          </p:cNvPr>
          <p:cNvSpPr txBox="1">
            <a:spLocks/>
          </p:cNvSpPr>
          <p:nvPr/>
        </p:nvSpPr>
        <p:spPr>
          <a:xfrm>
            <a:off x="224288" y="232913"/>
            <a:ext cx="11783682" cy="6469811"/>
          </a:xfrm>
          <a:prstGeom prst="rect">
            <a:avLst/>
          </a:prstGeom>
          <a:solidFill>
            <a:srgbClr val="E6996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endParaRPr lang="en-US" altLang="zh-TW" sz="2000" dirty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r>
              <a:rPr lang="zh-TW" altLang="en-US" sz="2400" b="1" dirty="0">
                <a:solidFill>
                  <a:schemeClr val="tx1"/>
                </a:solidFill>
              </a:rPr>
              <a:t>　</a:t>
            </a:r>
            <a:r>
              <a:rPr lang="en-US" altLang="zh-TW" sz="2400" b="1" dirty="0">
                <a:solidFill>
                  <a:schemeClr val="tx1"/>
                </a:solidFill>
              </a:rPr>
              <a:t>❓</a:t>
            </a:r>
            <a:r>
              <a:rPr lang="zh-TW" altLang="en-US" sz="2400" b="1" dirty="0">
                <a:solidFill>
                  <a:schemeClr val="tx1"/>
                </a:solidFill>
              </a:rPr>
              <a:t> </a:t>
            </a:r>
            <a:r>
              <a:rPr lang="zh-TW" altLang="en-US" sz="2400" dirty="0">
                <a:solidFill>
                  <a:schemeClr val="bg1"/>
                </a:solidFill>
              </a:rPr>
              <a:t>其他措辭調整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ct val="125000"/>
              </a:lnSpc>
            </a:pP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ct val="125000"/>
              </a:lnSpc>
            </a:pP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ct val="125000"/>
              </a:lnSpc>
            </a:pP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ct val="125000"/>
              </a:lnSpc>
            </a:pP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ct val="125000"/>
              </a:lnSpc>
            </a:pP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ct val="125000"/>
              </a:lnSpc>
            </a:pP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ct val="125000"/>
              </a:lnSpc>
            </a:pP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ct val="125000"/>
              </a:lnSpc>
            </a:pPr>
            <a:endParaRPr lang="en-US" altLang="zh-TW" sz="1600" dirty="0">
              <a:solidFill>
                <a:schemeClr val="bg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Demo Time!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F569B9-0F11-4603-9556-2DF2F2A61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477" y="467105"/>
            <a:ext cx="1518432" cy="157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5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231BF3-811F-4664-94BA-466CC2361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99" y="3136037"/>
            <a:ext cx="11727402" cy="1356360"/>
          </a:xfrm>
          <a:solidFill>
            <a:srgbClr val="E69966"/>
          </a:solidFill>
        </p:spPr>
        <p:txBody>
          <a:bodyPr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THANK YOU!</a:t>
            </a:r>
            <a:endParaRPr lang="zh-TW" altLang="en-US" dirty="0">
              <a:solidFill>
                <a:schemeClr val="bg1"/>
              </a:solidFill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57674EB-AF65-4F85-9D97-A4FCEEEA55FB}"/>
              </a:ext>
            </a:extLst>
          </p:cNvPr>
          <p:cNvSpPr txBox="1">
            <a:spLocks/>
          </p:cNvSpPr>
          <p:nvPr/>
        </p:nvSpPr>
        <p:spPr>
          <a:xfrm>
            <a:off x="1158240" y="4669951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200"/>
              </a:spcBef>
            </a:pPr>
            <a:r>
              <a:rPr lang="en-US" altLang="zh-TW" sz="2800" dirty="0">
                <a:solidFill>
                  <a:srgbClr val="E69966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2021 – 04 </a:t>
            </a:r>
            <a:r>
              <a:rPr lang="en-US" altLang="zh-TW" sz="2800">
                <a:solidFill>
                  <a:srgbClr val="E69966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– 21</a:t>
            </a:r>
            <a:endParaRPr lang="zh-TW" altLang="en-US" sz="2800" dirty="0">
              <a:solidFill>
                <a:srgbClr val="E69966"/>
              </a:solidFill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705408-9FA4-44C8-8CA9-AD7847972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110" y="831689"/>
            <a:ext cx="17716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15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E69966"/>
                </a:solidFill>
              </a:rPr>
              <a:t>使用者註冊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4</a:t>
            </a:fld>
            <a:endParaRPr lang="en-US" dirty="0">
              <a:solidFill>
                <a:srgbClr val="E69966"/>
              </a:solidFill>
            </a:endParaRPr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25B021F4-002F-481E-A20B-2D25FF46587D}"/>
              </a:ext>
            </a:extLst>
          </p:cNvPr>
          <p:cNvSpPr txBox="1">
            <a:spLocks/>
          </p:cNvSpPr>
          <p:nvPr/>
        </p:nvSpPr>
        <p:spPr>
          <a:xfrm>
            <a:off x="689499" y="1338595"/>
            <a:ext cx="3364916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E69966"/>
                </a:solidFill>
              </a:rPr>
              <a:t>❶</a:t>
            </a:r>
            <a:r>
              <a:rPr lang="zh-TW" altLang="en-US" sz="2000" dirty="0">
                <a:solidFill>
                  <a:srgbClr val="E69966"/>
                </a:solidFill>
              </a:rPr>
              <a:t> </a:t>
            </a:r>
            <a:r>
              <a:rPr lang="en-US" altLang="zh-TW" sz="2000" dirty="0">
                <a:solidFill>
                  <a:srgbClr val="E69966"/>
                </a:solidFill>
              </a:rPr>
              <a:t>index</a:t>
            </a: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C3ACA9-23F5-41D9-A581-32D10E73B3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3" t="1867" r="13483" b="5779"/>
          <a:stretch/>
        </p:blipFill>
        <p:spPr>
          <a:xfrm>
            <a:off x="1306799" y="2309638"/>
            <a:ext cx="2337964" cy="276501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BFAC158-47A3-4746-BA4A-B9E00BC8CC16}"/>
              </a:ext>
            </a:extLst>
          </p:cNvPr>
          <p:cNvSpPr/>
          <p:nvPr/>
        </p:nvSpPr>
        <p:spPr>
          <a:xfrm>
            <a:off x="2415396" y="3692143"/>
            <a:ext cx="854016" cy="54930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8C2DC33-4A72-4ED3-9CC5-A6277F7E6D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5907" t="3769" r="7701" b="6896"/>
          <a:stretch/>
        </p:blipFill>
        <p:spPr>
          <a:xfrm>
            <a:off x="4602498" y="2859886"/>
            <a:ext cx="2987003" cy="1569212"/>
          </a:xfrm>
          <a:prstGeom prst="rect">
            <a:avLst/>
          </a:prstGeom>
        </p:spPr>
      </p:pic>
      <p:sp>
        <p:nvSpPr>
          <p:cNvPr id="44" name="標題 1">
            <a:extLst>
              <a:ext uri="{FF2B5EF4-FFF2-40B4-BE49-F238E27FC236}">
                <a16:creationId xmlns:a16="http://schemas.microsoft.com/office/drawing/2014/main" id="{B9A3C76E-5C9D-471E-A7A1-069A23071445}"/>
              </a:ext>
            </a:extLst>
          </p:cNvPr>
          <p:cNvSpPr txBox="1">
            <a:spLocks/>
          </p:cNvSpPr>
          <p:nvPr/>
        </p:nvSpPr>
        <p:spPr>
          <a:xfrm>
            <a:off x="4054415" y="1338594"/>
            <a:ext cx="3364916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E69966"/>
                </a:solidFill>
              </a:rPr>
              <a:t>❷</a:t>
            </a:r>
            <a:r>
              <a:rPr lang="zh-TW" altLang="en-US" sz="2000" dirty="0">
                <a:solidFill>
                  <a:srgbClr val="E69966"/>
                </a:solidFill>
              </a:rPr>
              <a:t> </a:t>
            </a:r>
            <a:r>
              <a:rPr lang="en-US" altLang="zh-TW" sz="2000" dirty="0">
                <a:solidFill>
                  <a:srgbClr val="E69966"/>
                </a:solidFill>
              </a:rPr>
              <a:t>register</a:t>
            </a: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8673F51-B681-4AA2-9A2D-01E496C12A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44" t="9459" r="15205" b="14868"/>
          <a:stretch/>
        </p:blipFill>
        <p:spPr>
          <a:xfrm>
            <a:off x="4927017" y="2309638"/>
            <a:ext cx="2337964" cy="2765010"/>
          </a:xfrm>
          <a:prstGeom prst="rect">
            <a:avLst/>
          </a:prstGeom>
        </p:spPr>
      </p:pic>
      <p:sp>
        <p:nvSpPr>
          <p:cNvPr id="48" name="標題 1">
            <a:extLst>
              <a:ext uri="{FF2B5EF4-FFF2-40B4-BE49-F238E27FC236}">
                <a16:creationId xmlns:a16="http://schemas.microsoft.com/office/drawing/2014/main" id="{AD1BF18E-2600-4011-BCFE-AFBBDEDD4319}"/>
              </a:ext>
            </a:extLst>
          </p:cNvPr>
          <p:cNvSpPr txBox="1">
            <a:spLocks/>
          </p:cNvSpPr>
          <p:nvPr/>
        </p:nvSpPr>
        <p:spPr>
          <a:xfrm>
            <a:off x="7828983" y="1338593"/>
            <a:ext cx="3364916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E69966"/>
                </a:solidFill>
              </a:rPr>
              <a:t>❸</a:t>
            </a:r>
            <a:r>
              <a:rPr lang="zh-TW" altLang="en-US" sz="2000" dirty="0">
                <a:solidFill>
                  <a:srgbClr val="E69966"/>
                </a:solidFill>
              </a:rPr>
              <a:t> </a:t>
            </a:r>
            <a:r>
              <a:rPr lang="en-US" altLang="zh-TW" sz="2000" dirty="0" err="1">
                <a:solidFill>
                  <a:srgbClr val="E69966"/>
                </a:solidFill>
              </a:rPr>
              <a:t>verifyaccount</a:t>
            </a:r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737FD25-4D58-44F6-B5C0-F7F5E5255E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33255" t="5912" r="33254" b="74843"/>
          <a:stretch/>
        </p:blipFill>
        <p:spPr>
          <a:xfrm>
            <a:off x="8248446" y="3130482"/>
            <a:ext cx="3056316" cy="1030822"/>
          </a:xfrm>
          <a:prstGeom prst="rect">
            <a:avLst/>
          </a:prstGeom>
        </p:spPr>
      </p:pic>
      <p:pic>
        <p:nvPicPr>
          <p:cNvPr id="1026" name="Picture 2" descr="電郵PNG！圖像集合免費下載- Crazypng-免費去背圖庫PNG下載-Crazypng-免費去背圖庫PNG下載">
            <a:extLst>
              <a:ext uri="{FF2B5EF4-FFF2-40B4-BE49-F238E27FC236}">
                <a16:creationId xmlns:a16="http://schemas.microsoft.com/office/drawing/2014/main" id="{68491773-67D3-4D14-B220-F3A0F4C14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370" y="4630773"/>
            <a:ext cx="887750" cy="88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標題 1">
            <a:extLst>
              <a:ext uri="{FF2B5EF4-FFF2-40B4-BE49-F238E27FC236}">
                <a16:creationId xmlns:a16="http://schemas.microsoft.com/office/drawing/2014/main" id="{8CA8AB36-7C81-449B-A717-AF8B46D0BBF4}"/>
              </a:ext>
            </a:extLst>
          </p:cNvPr>
          <p:cNvSpPr txBox="1">
            <a:spLocks/>
          </p:cNvSpPr>
          <p:nvPr/>
        </p:nvSpPr>
        <p:spPr>
          <a:xfrm>
            <a:off x="7828983" y="4580626"/>
            <a:ext cx="3850871" cy="937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TW" sz="1400" dirty="0">
                <a:solidFill>
                  <a:schemeClr val="tx1"/>
                </a:solidFill>
              </a:rPr>
              <a:t>A. </a:t>
            </a:r>
            <a:r>
              <a:rPr lang="zh-TW" altLang="en-US" sz="1400" dirty="0">
                <a:solidFill>
                  <a:schemeClr val="tx1"/>
                </a:solidFill>
              </a:rPr>
              <a:t>系統檢查是否曾註冊</a:t>
            </a:r>
            <a:endParaRPr lang="en-US" altLang="zh-TW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1400" dirty="0">
                <a:solidFill>
                  <a:schemeClr val="tx1"/>
                </a:solidFill>
              </a:rPr>
              <a:t>B. </a:t>
            </a:r>
            <a:r>
              <a:rPr lang="zh-TW" altLang="en-US" sz="1400" dirty="0">
                <a:solidFill>
                  <a:schemeClr val="tx1"/>
                </a:solidFill>
              </a:rPr>
              <a:t>寫入帳號及密碼、寄出驗證信</a:t>
            </a:r>
            <a:endParaRPr lang="en-US" altLang="zh-TW" sz="1400" dirty="0">
              <a:solidFill>
                <a:schemeClr val="tx1"/>
              </a:solidFill>
            </a:endParaRPr>
          </a:p>
        </p:txBody>
      </p:sp>
      <p:sp>
        <p:nvSpPr>
          <p:cNvPr id="53" name="標題 1">
            <a:extLst>
              <a:ext uri="{FF2B5EF4-FFF2-40B4-BE49-F238E27FC236}">
                <a16:creationId xmlns:a16="http://schemas.microsoft.com/office/drawing/2014/main" id="{D791F477-FB71-44FA-9844-7BD972D7FD7A}"/>
              </a:ext>
            </a:extLst>
          </p:cNvPr>
          <p:cNvSpPr txBox="1">
            <a:spLocks/>
          </p:cNvSpPr>
          <p:nvPr/>
        </p:nvSpPr>
        <p:spPr>
          <a:xfrm>
            <a:off x="689499" y="5623953"/>
            <a:ext cx="4917671" cy="598749"/>
          </a:xfrm>
          <a:prstGeom prst="rect">
            <a:avLst/>
          </a:prstGeom>
          <a:solidFill>
            <a:srgbClr val="E6996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sz="2000" b="1" dirty="0">
                <a:solidFill>
                  <a:schemeClr val="tx1"/>
                </a:solidFill>
              </a:rPr>
              <a:t>❓</a:t>
            </a:r>
            <a:r>
              <a:rPr lang="zh-TW" altLang="en-US" sz="2000" b="1" dirty="0">
                <a:solidFill>
                  <a:schemeClr val="tx1"/>
                </a:solidFill>
              </a:rPr>
              <a:t> 如果今天未收到驗證信，會發生什麼</a:t>
            </a:r>
          </a:p>
        </p:txBody>
      </p:sp>
    </p:spTree>
    <p:extLst>
      <p:ext uri="{BB962C8B-B14F-4D97-AF65-F5344CB8AC3E}">
        <p14:creationId xmlns:p14="http://schemas.microsoft.com/office/powerpoint/2010/main" val="15857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8" grpId="0"/>
      <p:bldP spid="52" grpId="0"/>
      <p:bldP spid="5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EE60AF7-79A5-4C55-A447-AEEC3C0702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1311" t="17224" r="28467" b="36226"/>
          <a:stretch/>
        </p:blipFill>
        <p:spPr>
          <a:xfrm>
            <a:off x="4260822" y="2805090"/>
            <a:ext cx="3361754" cy="16816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E69966"/>
                </a:solidFill>
              </a:rPr>
              <a:t>驗證失敗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5</a:t>
            </a:fld>
            <a:endParaRPr lang="en-US" dirty="0">
              <a:solidFill>
                <a:srgbClr val="E69966"/>
              </a:solidFill>
            </a:endParaRPr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25B021F4-002F-481E-A20B-2D25FF46587D}"/>
              </a:ext>
            </a:extLst>
          </p:cNvPr>
          <p:cNvSpPr txBox="1">
            <a:spLocks/>
          </p:cNvSpPr>
          <p:nvPr/>
        </p:nvSpPr>
        <p:spPr>
          <a:xfrm>
            <a:off x="689499" y="1338595"/>
            <a:ext cx="3364916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bg2"/>
                </a:solidFill>
              </a:rPr>
              <a:t>❶</a:t>
            </a:r>
            <a:r>
              <a:rPr lang="zh-TW" altLang="en-US" sz="2000" dirty="0">
                <a:solidFill>
                  <a:schemeClr val="bg2"/>
                </a:solidFill>
              </a:rPr>
              <a:t> </a:t>
            </a:r>
            <a:r>
              <a:rPr lang="en-US" altLang="zh-TW" sz="2000" dirty="0">
                <a:solidFill>
                  <a:schemeClr val="bg2"/>
                </a:solidFill>
              </a:rPr>
              <a:t>index</a:t>
            </a: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C3ACA9-23F5-41D9-A581-32D10E73B3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11423" t="1867" r="13483" b="5779"/>
          <a:stretch/>
        </p:blipFill>
        <p:spPr>
          <a:xfrm>
            <a:off x="1306799" y="2309638"/>
            <a:ext cx="2337964" cy="276501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BFAC158-47A3-4746-BA4A-B9E00BC8CC16}"/>
              </a:ext>
            </a:extLst>
          </p:cNvPr>
          <p:cNvSpPr/>
          <p:nvPr/>
        </p:nvSpPr>
        <p:spPr>
          <a:xfrm>
            <a:off x="2415396" y="3692143"/>
            <a:ext cx="854016" cy="54930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標題 1">
            <a:extLst>
              <a:ext uri="{FF2B5EF4-FFF2-40B4-BE49-F238E27FC236}">
                <a16:creationId xmlns:a16="http://schemas.microsoft.com/office/drawing/2014/main" id="{B9A3C76E-5C9D-471E-A7A1-069A23071445}"/>
              </a:ext>
            </a:extLst>
          </p:cNvPr>
          <p:cNvSpPr txBox="1">
            <a:spLocks/>
          </p:cNvSpPr>
          <p:nvPr/>
        </p:nvSpPr>
        <p:spPr>
          <a:xfrm>
            <a:off x="4054415" y="1338594"/>
            <a:ext cx="3364916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E69966"/>
                </a:solidFill>
              </a:rPr>
              <a:t>❷</a:t>
            </a:r>
            <a:r>
              <a:rPr lang="zh-TW" altLang="en-US" sz="2000" dirty="0">
                <a:solidFill>
                  <a:srgbClr val="E69966"/>
                </a:solidFill>
              </a:rPr>
              <a:t> </a:t>
            </a:r>
            <a:r>
              <a:rPr lang="en-US" altLang="zh-TW" sz="2000" dirty="0" err="1">
                <a:solidFill>
                  <a:srgbClr val="E69966"/>
                </a:solidFill>
              </a:rPr>
              <a:t>verifyagain</a:t>
            </a:r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sp>
        <p:nvSpPr>
          <p:cNvPr id="48" name="標題 1">
            <a:extLst>
              <a:ext uri="{FF2B5EF4-FFF2-40B4-BE49-F238E27FC236}">
                <a16:creationId xmlns:a16="http://schemas.microsoft.com/office/drawing/2014/main" id="{AD1BF18E-2600-4011-BCFE-AFBBDEDD4319}"/>
              </a:ext>
            </a:extLst>
          </p:cNvPr>
          <p:cNvSpPr txBox="1">
            <a:spLocks/>
          </p:cNvSpPr>
          <p:nvPr/>
        </p:nvSpPr>
        <p:spPr>
          <a:xfrm>
            <a:off x="7828983" y="1338593"/>
            <a:ext cx="3364916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bg2"/>
                </a:solidFill>
              </a:rPr>
              <a:t>❸</a:t>
            </a:r>
            <a:r>
              <a:rPr lang="zh-TW" altLang="en-US" sz="2000" dirty="0">
                <a:solidFill>
                  <a:schemeClr val="bg2"/>
                </a:solidFill>
              </a:rPr>
              <a:t> </a:t>
            </a:r>
            <a:r>
              <a:rPr lang="en-US" altLang="zh-TW" sz="2000" dirty="0" err="1">
                <a:solidFill>
                  <a:schemeClr val="bg2"/>
                </a:solidFill>
              </a:rPr>
              <a:t>verifyaccount</a:t>
            </a:r>
            <a:endParaRPr lang="en-US" altLang="zh-TW" sz="2000" dirty="0">
              <a:solidFill>
                <a:schemeClr val="bg2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737FD25-4D58-44F6-B5C0-F7F5E5255E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33255" t="5912" r="33254" b="74843"/>
          <a:stretch/>
        </p:blipFill>
        <p:spPr>
          <a:xfrm>
            <a:off x="8248446" y="3130482"/>
            <a:ext cx="3056316" cy="1030822"/>
          </a:xfrm>
          <a:prstGeom prst="rect">
            <a:avLst/>
          </a:prstGeom>
        </p:spPr>
      </p:pic>
      <p:pic>
        <p:nvPicPr>
          <p:cNvPr id="1026" name="Picture 2" descr="電郵PNG！圖像集合免費下載- Crazypng-免費去背圖庫PNG下載-Crazypng-免費去背圖庫PNG下載">
            <a:extLst>
              <a:ext uri="{FF2B5EF4-FFF2-40B4-BE49-F238E27FC236}">
                <a16:creationId xmlns:a16="http://schemas.microsoft.com/office/drawing/2014/main" id="{68491773-67D3-4D14-B220-F3A0F4C14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282" y="4042820"/>
            <a:ext cx="887750" cy="88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D187DF2-02CF-45E9-B581-DF0D8E81BE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146" t="38868" r="37241" b="40163"/>
          <a:stretch/>
        </p:blipFill>
        <p:spPr>
          <a:xfrm>
            <a:off x="1038953" y="3084612"/>
            <a:ext cx="2873655" cy="1215058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06CA9FF5-01D6-4297-AB4F-EF40B84474B2}"/>
              </a:ext>
            </a:extLst>
          </p:cNvPr>
          <p:cNvSpPr txBox="1">
            <a:spLocks/>
          </p:cNvSpPr>
          <p:nvPr/>
        </p:nvSpPr>
        <p:spPr>
          <a:xfrm>
            <a:off x="4425658" y="4860783"/>
            <a:ext cx="2993673" cy="937897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TW" sz="1400" dirty="0">
                <a:solidFill>
                  <a:schemeClr val="tx1"/>
                </a:solidFill>
              </a:rPr>
              <a:t>register </a:t>
            </a:r>
            <a:r>
              <a:rPr lang="zh-TW" altLang="en-US" sz="1400" dirty="0">
                <a:solidFill>
                  <a:schemeClr val="tx1"/>
                </a:solidFill>
              </a:rPr>
              <a:t>只能寄信給未註冊的人</a:t>
            </a:r>
            <a:endParaRPr lang="en-US" altLang="zh-TW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1400" dirty="0" err="1">
                <a:solidFill>
                  <a:schemeClr val="tx1"/>
                </a:solidFill>
              </a:rPr>
              <a:t>verifyagain</a:t>
            </a:r>
            <a:r>
              <a:rPr lang="en-US" altLang="zh-TW" sz="1400" dirty="0">
                <a:solidFill>
                  <a:schemeClr val="tx1"/>
                </a:solidFill>
              </a:rPr>
              <a:t> </a:t>
            </a:r>
            <a:r>
              <a:rPr lang="zh-TW" altLang="en-US" sz="1400" dirty="0">
                <a:solidFill>
                  <a:schemeClr val="tx1"/>
                </a:solidFill>
              </a:rPr>
              <a:t>只能寄信給未啟用的人</a:t>
            </a:r>
            <a:endParaRPr lang="en-US" altLang="zh-TW" sz="1400" dirty="0">
              <a:solidFill>
                <a:schemeClr val="tx1"/>
              </a:solidFill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37104990-9932-404D-880E-05C01FF2377F}"/>
              </a:ext>
            </a:extLst>
          </p:cNvPr>
          <p:cNvSpPr txBox="1">
            <a:spLocks/>
          </p:cNvSpPr>
          <p:nvPr/>
        </p:nvSpPr>
        <p:spPr>
          <a:xfrm>
            <a:off x="689499" y="5623953"/>
            <a:ext cx="4917671" cy="598749"/>
          </a:xfrm>
          <a:prstGeom prst="rect">
            <a:avLst/>
          </a:prstGeom>
          <a:solidFill>
            <a:srgbClr val="E6996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sz="2000" b="1" dirty="0">
                <a:solidFill>
                  <a:schemeClr val="tx1"/>
                </a:solidFill>
              </a:rPr>
              <a:t>❓</a:t>
            </a:r>
            <a:r>
              <a:rPr lang="zh-TW" altLang="en-US" sz="2000" b="1" dirty="0">
                <a:solidFill>
                  <a:schemeClr val="tx1"/>
                </a:solidFill>
              </a:rPr>
              <a:t> 已啟用的人，有沒有收驗證信的需求呢</a:t>
            </a:r>
          </a:p>
        </p:txBody>
      </p:sp>
    </p:spTree>
    <p:extLst>
      <p:ext uri="{BB962C8B-B14F-4D97-AF65-F5344CB8AC3E}">
        <p14:creationId xmlns:p14="http://schemas.microsoft.com/office/powerpoint/2010/main" val="205835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8" grpId="0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91A73B22-B2B5-4035-9415-F9644E735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r="41154" b="13314"/>
          <a:stretch/>
        </p:blipFill>
        <p:spPr>
          <a:xfrm>
            <a:off x="4286280" y="3092815"/>
            <a:ext cx="3310838" cy="110615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E69966"/>
                </a:solidFill>
              </a:rPr>
              <a:t>忘記密碼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6</a:t>
            </a:fld>
            <a:endParaRPr lang="en-US" dirty="0">
              <a:solidFill>
                <a:srgbClr val="E69966"/>
              </a:solidFill>
            </a:endParaRPr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25B021F4-002F-481E-A20B-2D25FF46587D}"/>
              </a:ext>
            </a:extLst>
          </p:cNvPr>
          <p:cNvSpPr txBox="1">
            <a:spLocks/>
          </p:cNvSpPr>
          <p:nvPr/>
        </p:nvSpPr>
        <p:spPr>
          <a:xfrm>
            <a:off x="689499" y="1338595"/>
            <a:ext cx="3364916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E69966"/>
                </a:solidFill>
              </a:rPr>
              <a:t>❶</a:t>
            </a:r>
            <a:r>
              <a:rPr lang="zh-TW" altLang="en-US" sz="2000" dirty="0">
                <a:solidFill>
                  <a:srgbClr val="E69966"/>
                </a:solidFill>
              </a:rPr>
              <a:t> </a:t>
            </a:r>
            <a:r>
              <a:rPr lang="en-US" altLang="zh-TW" sz="2000" dirty="0">
                <a:solidFill>
                  <a:srgbClr val="E69966"/>
                </a:solidFill>
              </a:rPr>
              <a:t>index</a:t>
            </a: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C3ACA9-23F5-41D9-A581-32D10E73B3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23" t="1867" r="13483" b="5779"/>
          <a:stretch/>
        </p:blipFill>
        <p:spPr>
          <a:xfrm>
            <a:off x="1306799" y="2309638"/>
            <a:ext cx="2337964" cy="276501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BFAC158-47A3-4746-BA4A-B9E00BC8CC16}"/>
              </a:ext>
            </a:extLst>
          </p:cNvPr>
          <p:cNvSpPr/>
          <p:nvPr/>
        </p:nvSpPr>
        <p:spPr>
          <a:xfrm>
            <a:off x="2064474" y="4425351"/>
            <a:ext cx="854016" cy="27329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標題 1">
            <a:extLst>
              <a:ext uri="{FF2B5EF4-FFF2-40B4-BE49-F238E27FC236}">
                <a16:creationId xmlns:a16="http://schemas.microsoft.com/office/drawing/2014/main" id="{B9A3C76E-5C9D-471E-A7A1-069A23071445}"/>
              </a:ext>
            </a:extLst>
          </p:cNvPr>
          <p:cNvSpPr txBox="1">
            <a:spLocks/>
          </p:cNvSpPr>
          <p:nvPr/>
        </p:nvSpPr>
        <p:spPr>
          <a:xfrm>
            <a:off x="4054415" y="1338594"/>
            <a:ext cx="3364916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E69966"/>
                </a:solidFill>
              </a:rPr>
              <a:t>❷</a:t>
            </a:r>
            <a:r>
              <a:rPr lang="zh-TW" altLang="en-US" sz="2000" dirty="0">
                <a:solidFill>
                  <a:srgbClr val="E69966"/>
                </a:solidFill>
              </a:rPr>
              <a:t> </a:t>
            </a:r>
            <a:r>
              <a:rPr lang="en-US" altLang="zh-TW" sz="2000" dirty="0" err="1">
                <a:solidFill>
                  <a:srgbClr val="E69966"/>
                </a:solidFill>
              </a:rPr>
              <a:t>pw_forget</a:t>
            </a:r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sp>
        <p:nvSpPr>
          <p:cNvPr id="48" name="標題 1">
            <a:extLst>
              <a:ext uri="{FF2B5EF4-FFF2-40B4-BE49-F238E27FC236}">
                <a16:creationId xmlns:a16="http://schemas.microsoft.com/office/drawing/2014/main" id="{AD1BF18E-2600-4011-BCFE-AFBBDEDD4319}"/>
              </a:ext>
            </a:extLst>
          </p:cNvPr>
          <p:cNvSpPr txBox="1">
            <a:spLocks/>
          </p:cNvSpPr>
          <p:nvPr/>
        </p:nvSpPr>
        <p:spPr>
          <a:xfrm>
            <a:off x="7828983" y="1338593"/>
            <a:ext cx="3364916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E69966"/>
                </a:solidFill>
              </a:rPr>
              <a:t>❸</a:t>
            </a:r>
            <a:r>
              <a:rPr lang="zh-TW" altLang="en-US" sz="2000" dirty="0">
                <a:solidFill>
                  <a:srgbClr val="E69966"/>
                </a:solidFill>
              </a:rPr>
              <a:t> </a:t>
            </a:r>
            <a:r>
              <a:rPr lang="en-US" altLang="zh-TW" sz="2000" dirty="0" err="1">
                <a:solidFill>
                  <a:srgbClr val="E69966"/>
                </a:solidFill>
              </a:rPr>
              <a:t>pw_edit</a:t>
            </a:r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pic>
        <p:nvPicPr>
          <p:cNvPr id="1026" name="Picture 2" descr="電郵PNG！圖像集合免費下載- Crazypng-免費去背圖庫PNG下載-Crazypng-免費去背圖庫PNG下載">
            <a:extLst>
              <a:ext uri="{FF2B5EF4-FFF2-40B4-BE49-F238E27FC236}">
                <a16:creationId xmlns:a16="http://schemas.microsoft.com/office/drawing/2014/main" id="{68491773-67D3-4D14-B220-F3A0F4C14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43" y="3789598"/>
            <a:ext cx="887750" cy="88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025E792-39CD-490E-955E-86E1A2032A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9" t="1470" r="32455" b="11420"/>
          <a:stretch/>
        </p:blipFill>
        <p:spPr>
          <a:xfrm>
            <a:off x="8071332" y="3092815"/>
            <a:ext cx="3122567" cy="1171099"/>
          </a:xfrm>
          <a:prstGeom prst="rect">
            <a:avLst/>
          </a:prstGeom>
        </p:spPr>
      </p:pic>
      <p:pic>
        <p:nvPicPr>
          <p:cNvPr id="3074" name="Picture 2" descr="图标符号笔- 免费矢量图形Pixabay">
            <a:extLst>
              <a:ext uri="{FF2B5EF4-FFF2-40B4-BE49-F238E27FC236}">
                <a16:creationId xmlns:a16="http://schemas.microsoft.com/office/drawing/2014/main" id="{A4450B84-DB37-4D4A-BF8F-C067EDBA3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946" y="3793175"/>
            <a:ext cx="941828" cy="9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標題 1">
            <a:extLst>
              <a:ext uri="{FF2B5EF4-FFF2-40B4-BE49-F238E27FC236}">
                <a16:creationId xmlns:a16="http://schemas.microsoft.com/office/drawing/2014/main" id="{DD0146DD-8E61-4D7A-A7F0-231C19125B4B}"/>
              </a:ext>
            </a:extLst>
          </p:cNvPr>
          <p:cNvSpPr txBox="1">
            <a:spLocks/>
          </p:cNvSpPr>
          <p:nvPr/>
        </p:nvSpPr>
        <p:spPr>
          <a:xfrm>
            <a:off x="8135778" y="4905250"/>
            <a:ext cx="2993673" cy="937897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TW" sz="1400" dirty="0">
                <a:solidFill>
                  <a:schemeClr val="tx1"/>
                </a:solidFill>
              </a:rPr>
              <a:t>register </a:t>
            </a:r>
            <a:r>
              <a:rPr lang="zh-TW" altLang="en-US" sz="1400" dirty="0">
                <a:solidFill>
                  <a:schemeClr val="tx1"/>
                </a:solidFill>
              </a:rPr>
              <a:t>只能讓未註冊的人設定</a:t>
            </a:r>
            <a:endParaRPr lang="en-US" altLang="zh-TW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1400" dirty="0" err="1">
                <a:solidFill>
                  <a:schemeClr val="tx1"/>
                </a:solidFill>
              </a:rPr>
              <a:t>pw_edit</a:t>
            </a:r>
            <a:r>
              <a:rPr lang="en-US" altLang="zh-TW" sz="1400" dirty="0">
                <a:solidFill>
                  <a:schemeClr val="tx1"/>
                </a:solidFill>
              </a:rPr>
              <a:t> </a:t>
            </a:r>
            <a:r>
              <a:rPr lang="zh-TW" altLang="en-US" sz="1400" dirty="0">
                <a:solidFill>
                  <a:schemeClr val="tx1"/>
                </a:solidFill>
              </a:rPr>
              <a:t>可供用戶重設</a:t>
            </a:r>
            <a:endParaRPr lang="en-US" altLang="zh-TW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02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8" grpId="0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E69966"/>
                </a:solidFill>
              </a:rPr>
              <a:t>改造方案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7</a:t>
            </a:fld>
            <a:endParaRPr lang="en-US" dirty="0">
              <a:solidFill>
                <a:srgbClr val="E69966"/>
              </a:solidFill>
            </a:endParaRPr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25B021F4-002F-481E-A20B-2D25FF46587D}"/>
              </a:ext>
            </a:extLst>
          </p:cNvPr>
          <p:cNvSpPr txBox="1">
            <a:spLocks/>
          </p:cNvSpPr>
          <p:nvPr/>
        </p:nvSpPr>
        <p:spPr>
          <a:xfrm>
            <a:off x="689499" y="1515605"/>
            <a:ext cx="3364916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pic>
        <p:nvPicPr>
          <p:cNvPr id="1026" name="Picture 2" descr="電郵PNG！圖像集合免費下載- Crazypng-免費去背圖庫PNG下載-Crazypng-免費去背圖庫PNG下載">
            <a:extLst>
              <a:ext uri="{FF2B5EF4-FFF2-40B4-BE49-F238E27FC236}">
                <a16:creationId xmlns:a16="http://schemas.microsoft.com/office/drawing/2014/main" id="{68491773-67D3-4D14-B220-F3A0F4C14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296" y="2156131"/>
            <a:ext cx="887750" cy="88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图标符号笔- 免费矢量图形Pixabay">
            <a:extLst>
              <a:ext uri="{FF2B5EF4-FFF2-40B4-BE49-F238E27FC236}">
                <a16:creationId xmlns:a16="http://schemas.microsoft.com/office/drawing/2014/main" id="{A4450B84-DB37-4D4A-BF8F-C067EDBA3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257" y="5028811"/>
            <a:ext cx="941828" cy="9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標題 1">
            <a:extLst>
              <a:ext uri="{FF2B5EF4-FFF2-40B4-BE49-F238E27FC236}">
                <a16:creationId xmlns:a16="http://schemas.microsoft.com/office/drawing/2014/main" id="{56912513-76A8-486F-97E1-7204CEC6F924}"/>
              </a:ext>
            </a:extLst>
          </p:cNvPr>
          <p:cNvSpPr txBox="1">
            <a:spLocks/>
          </p:cNvSpPr>
          <p:nvPr/>
        </p:nvSpPr>
        <p:spPr>
          <a:xfrm>
            <a:off x="3044352" y="2175678"/>
            <a:ext cx="3502632" cy="821889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TW" sz="1400" dirty="0">
                <a:solidFill>
                  <a:schemeClr val="tx1"/>
                </a:solidFill>
              </a:rPr>
              <a:t>A. </a:t>
            </a:r>
            <a:r>
              <a:rPr lang="zh-TW" altLang="en-US" sz="1400" dirty="0">
                <a:solidFill>
                  <a:schemeClr val="tx1"/>
                </a:solidFill>
              </a:rPr>
              <a:t>驗證失敗 </a:t>
            </a:r>
            <a:r>
              <a:rPr lang="en-US" altLang="zh-TW" sz="1400" dirty="0">
                <a:solidFill>
                  <a:schemeClr val="tx1"/>
                </a:solidFill>
              </a:rPr>
              <a:t>:</a:t>
            </a:r>
            <a:r>
              <a:rPr lang="zh-TW" altLang="en-US" sz="1400" dirty="0">
                <a:solidFill>
                  <a:schemeClr val="tx1"/>
                </a:solidFill>
              </a:rPr>
              <a:t> 無法重複寄信</a:t>
            </a:r>
            <a:endParaRPr lang="en-US" altLang="zh-TW" sz="14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TW" sz="1400" dirty="0">
                <a:solidFill>
                  <a:schemeClr val="tx1"/>
                </a:solidFill>
              </a:rPr>
              <a:t>B. </a:t>
            </a:r>
            <a:r>
              <a:rPr lang="zh-TW" altLang="en-US" sz="1400" dirty="0">
                <a:solidFill>
                  <a:schemeClr val="tx1"/>
                </a:solidFill>
              </a:rPr>
              <a:t>忘記密碼 </a:t>
            </a:r>
            <a:r>
              <a:rPr lang="en-US" altLang="zh-TW" sz="1400" dirty="0">
                <a:solidFill>
                  <a:schemeClr val="tx1"/>
                </a:solidFill>
              </a:rPr>
              <a:t>:</a:t>
            </a:r>
            <a:r>
              <a:rPr lang="zh-TW" altLang="en-US" sz="1400" dirty="0">
                <a:solidFill>
                  <a:schemeClr val="tx1"/>
                </a:solidFill>
              </a:rPr>
              <a:t> 得從其他頁面寄信</a:t>
            </a:r>
            <a:endParaRPr lang="en-US" altLang="zh-TW" sz="1400" dirty="0">
              <a:solidFill>
                <a:schemeClr val="tx1"/>
              </a:solidFill>
            </a:endParaRPr>
          </a:p>
        </p:txBody>
      </p:sp>
      <p:sp>
        <p:nvSpPr>
          <p:cNvPr id="23" name="標題 1">
            <a:extLst>
              <a:ext uri="{FF2B5EF4-FFF2-40B4-BE49-F238E27FC236}">
                <a16:creationId xmlns:a16="http://schemas.microsoft.com/office/drawing/2014/main" id="{B464F165-982D-46B9-810B-2A79F152F2C8}"/>
              </a:ext>
            </a:extLst>
          </p:cNvPr>
          <p:cNvSpPr txBox="1">
            <a:spLocks/>
          </p:cNvSpPr>
          <p:nvPr/>
        </p:nvSpPr>
        <p:spPr>
          <a:xfrm>
            <a:off x="7396332" y="2189061"/>
            <a:ext cx="3502632" cy="8218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TW" altLang="en-US" sz="1400" dirty="0">
                <a:solidFill>
                  <a:schemeClr val="tx1"/>
                </a:solidFill>
              </a:rPr>
              <a:t>驗證後統一記錄信箱、密碼</a:t>
            </a:r>
            <a:endParaRPr lang="en-US" altLang="zh-TW" sz="1400" dirty="0">
              <a:solidFill>
                <a:schemeClr val="tx1"/>
              </a:solidFill>
            </a:endParaRPr>
          </a:p>
        </p:txBody>
      </p:sp>
      <p:sp>
        <p:nvSpPr>
          <p:cNvPr id="24" name="標題 1">
            <a:extLst>
              <a:ext uri="{FF2B5EF4-FFF2-40B4-BE49-F238E27FC236}">
                <a16:creationId xmlns:a16="http://schemas.microsoft.com/office/drawing/2014/main" id="{F9DC88D8-EA76-429F-87E4-E94E579D87A2}"/>
              </a:ext>
            </a:extLst>
          </p:cNvPr>
          <p:cNvSpPr txBox="1">
            <a:spLocks/>
          </p:cNvSpPr>
          <p:nvPr/>
        </p:nvSpPr>
        <p:spPr>
          <a:xfrm>
            <a:off x="3044351" y="5093886"/>
            <a:ext cx="3502632" cy="779381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TW" altLang="en-US" sz="1400" dirty="0">
                <a:solidFill>
                  <a:schemeClr val="tx1"/>
                </a:solidFill>
              </a:rPr>
              <a:t>忘記密碼 </a:t>
            </a:r>
            <a:r>
              <a:rPr lang="en-US" altLang="zh-TW" sz="1400" dirty="0">
                <a:solidFill>
                  <a:schemeClr val="tx1"/>
                </a:solidFill>
              </a:rPr>
              <a:t>:</a:t>
            </a:r>
            <a:r>
              <a:rPr lang="zh-TW" altLang="en-US" sz="1400" dirty="0">
                <a:solidFill>
                  <a:schemeClr val="tx1"/>
                </a:solidFill>
              </a:rPr>
              <a:t> 得從其他頁面設定</a:t>
            </a:r>
            <a:endParaRPr lang="en-US" altLang="zh-TW" sz="1400" dirty="0">
              <a:solidFill>
                <a:schemeClr val="tx1"/>
              </a:solidFill>
            </a:endParaRPr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CB7C8252-AB6C-40A2-AAAC-ABD5EFE7468E}"/>
              </a:ext>
            </a:extLst>
          </p:cNvPr>
          <p:cNvSpPr txBox="1">
            <a:spLocks/>
          </p:cNvSpPr>
          <p:nvPr/>
        </p:nvSpPr>
        <p:spPr>
          <a:xfrm>
            <a:off x="3044351" y="3575055"/>
            <a:ext cx="3502632" cy="979692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TW" sz="1400" dirty="0">
                <a:solidFill>
                  <a:schemeClr val="tx1"/>
                </a:solidFill>
              </a:rPr>
              <a:t>0 (</a:t>
            </a:r>
            <a:r>
              <a:rPr lang="zh-TW" altLang="en-US" sz="1400" dirty="0">
                <a:solidFill>
                  <a:schemeClr val="tx1"/>
                </a:solidFill>
              </a:rPr>
              <a:t>未啟用</a:t>
            </a:r>
            <a:r>
              <a:rPr lang="en-US" altLang="zh-TW" sz="1400" dirty="0">
                <a:solidFill>
                  <a:schemeClr val="tx1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zh-TW" sz="1400" dirty="0">
                <a:solidFill>
                  <a:schemeClr val="tx1"/>
                </a:solidFill>
              </a:rPr>
              <a:t>1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(</a:t>
            </a:r>
            <a:r>
              <a:rPr lang="zh-TW" altLang="en-US" sz="1400" dirty="0">
                <a:solidFill>
                  <a:schemeClr val="tx1"/>
                </a:solidFill>
              </a:rPr>
              <a:t>未完成個人資料</a:t>
            </a:r>
            <a:r>
              <a:rPr lang="en-US" altLang="zh-TW" sz="1400" dirty="0">
                <a:solidFill>
                  <a:schemeClr val="tx1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zh-TW" sz="1400" dirty="0">
                <a:solidFill>
                  <a:schemeClr val="tx1"/>
                </a:solidFill>
              </a:rPr>
              <a:t>2 (</a:t>
            </a:r>
            <a:r>
              <a:rPr lang="zh-TW" altLang="en-US" sz="1400" dirty="0">
                <a:solidFill>
                  <a:schemeClr val="tx1"/>
                </a:solidFill>
              </a:rPr>
              <a:t>完成</a:t>
            </a:r>
            <a:r>
              <a:rPr lang="en-US" altLang="zh-TW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7" name="標題 1">
            <a:extLst>
              <a:ext uri="{FF2B5EF4-FFF2-40B4-BE49-F238E27FC236}">
                <a16:creationId xmlns:a16="http://schemas.microsoft.com/office/drawing/2014/main" id="{D179853E-989A-408C-B81F-F089C67E6F91}"/>
              </a:ext>
            </a:extLst>
          </p:cNvPr>
          <p:cNvSpPr txBox="1">
            <a:spLocks/>
          </p:cNvSpPr>
          <p:nvPr/>
        </p:nvSpPr>
        <p:spPr>
          <a:xfrm>
            <a:off x="7396333" y="5087229"/>
            <a:ext cx="3502632" cy="7793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TW" altLang="en-US" sz="1400" dirty="0">
                <a:solidFill>
                  <a:schemeClr val="tx1"/>
                </a:solidFill>
              </a:rPr>
              <a:t>驗證信＝挾帶 </a:t>
            </a:r>
            <a:r>
              <a:rPr lang="en-US" altLang="zh-TW" sz="1400" dirty="0" err="1">
                <a:solidFill>
                  <a:schemeClr val="tx1"/>
                </a:solidFill>
              </a:rPr>
              <a:t>vcode</a:t>
            </a:r>
            <a:r>
              <a:rPr lang="en-US" altLang="zh-TW" sz="1400" dirty="0">
                <a:solidFill>
                  <a:schemeClr val="tx1"/>
                </a:solidFill>
              </a:rPr>
              <a:t> </a:t>
            </a:r>
            <a:r>
              <a:rPr lang="zh-TW" altLang="en-US" sz="1400" dirty="0">
                <a:solidFill>
                  <a:schemeClr val="tx1"/>
                </a:solidFill>
              </a:rPr>
              <a:t>的重設密碼連結</a:t>
            </a:r>
            <a:endParaRPr lang="en-US" altLang="zh-TW" sz="1400" dirty="0">
              <a:solidFill>
                <a:schemeClr val="tx1"/>
              </a:solidFill>
            </a:endParaRPr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7C9189B7-21E7-4F00-9DE1-00DEA3D0C083}"/>
              </a:ext>
            </a:extLst>
          </p:cNvPr>
          <p:cNvSpPr txBox="1">
            <a:spLocks/>
          </p:cNvSpPr>
          <p:nvPr/>
        </p:nvSpPr>
        <p:spPr>
          <a:xfrm>
            <a:off x="7396332" y="3575055"/>
            <a:ext cx="3502632" cy="9796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TW" sz="1400" dirty="0">
                <a:solidFill>
                  <a:schemeClr val="tx1"/>
                </a:solidFill>
              </a:rPr>
              <a:t>1</a:t>
            </a:r>
            <a:r>
              <a:rPr lang="zh-TW" altLang="en-US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>
                <a:solidFill>
                  <a:schemeClr val="tx1"/>
                </a:solidFill>
              </a:rPr>
              <a:t>(</a:t>
            </a:r>
            <a:r>
              <a:rPr lang="zh-TW" altLang="en-US" sz="1400" dirty="0">
                <a:solidFill>
                  <a:schemeClr val="tx1"/>
                </a:solidFill>
              </a:rPr>
              <a:t>未完成個人資料</a:t>
            </a:r>
            <a:r>
              <a:rPr lang="en-US" altLang="zh-TW" sz="1400" dirty="0">
                <a:solidFill>
                  <a:schemeClr val="tx1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zh-TW" sz="1400" dirty="0">
                <a:solidFill>
                  <a:schemeClr val="tx1"/>
                </a:solidFill>
              </a:rPr>
              <a:t>2 (</a:t>
            </a:r>
            <a:r>
              <a:rPr lang="zh-TW" altLang="en-US" sz="1400" dirty="0">
                <a:solidFill>
                  <a:schemeClr val="tx1"/>
                </a:solidFill>
              </a:rPr>
              <a:t>完成</a:t>
            </a:r>
            <a:r>
              <a:rPr lang="en-US" altLang="zh-TW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0" name="標題 1">
            <a:extLst>
              <a:ext uri="{FF2B5EF4-FFF2-40B4-BE49-F238E27FC236}">
                <a16:creationId xmlns:a16="http://schemas.microsoft.com/office/drawing/2014/main" id="{20BA3C06-8536-4B5B-A626-4BBF90347E45}"/>
              </a:ext>
            </a:extLst>
          </p:cNvPr>
          <p:cNvSpPr txBox="1">
            <a:spLocks/>
          </p:cNvSpPr>
          <p:nvPr/>
        </p:nvSpPr>
        <p:spPr>
          <a:xfrm>
            <a:off x="3113209" y="1181229"/>
            <a:ext cx="3364916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TW" sz="2800" dirty="0">
                <a:solidFill>
                  <a:schemeClr val="accent3"/>
                </a:solidFill>
              </a:rPr>
              <a:t>BEFORE</a:t>
            </a:r>
          </a:p>
          <a:p>
            <a:pPr algn="ctr"/>
            <a:endParaRPr lang="en-US" altLang="zh-TW" sz="2000" dirty="0">
              <a:solidFill>
                <a:srgbClr val="E69966"/>
              </a:solidFill>
            </a:endParaRPr>
          </a:p>
          <a:p>
            <a:pPr algn="ctr"/>
            <a:endParaRPr lang="en-US" altLang="zh-TW" sz="2000" dirty="0">
              <a:solidFill>
                <a:srgbClr val="E69966"/>
              </a:solidFill>
            </a:endParaRPr>
          </a:p>
          <a:p>
            <a:pPr algn="ctr"/>
            <a:endParaRPr lang="en-US" altLang="zh-TW" sz="2000" dirty="0">
              <a:solidFill>
                <a:srgbClr val="E69966"/>
              </a:solidFill>
            </a:endParaRPr>
          </a:p>
          <a:p>
            <a:pPr algn="ctr"/>
            <a:endParaRPr lang="en-US" altLang="zh-TW" sz="2000" dirty="0">
              <a:solidFill>
                <a:srgbClr val="E69966"/>
              </a:solidFill>
            </a:endParaRPr>
          </a:p>
          <a:p>
            <a:pPr algn="ctr"/>
            <a:endParaRPr lang="en-US" altLang="zh-TW" sz="2000" dirty="0">
              <a:solidFill>
                <a:srgbClr val="E69966"/>
              </a:solidFill>
            </a:endParaRPr>
          </a:p>
          <a:p>
            <a:pPr algn="ctr"/>
            <a:endParaRPr lang="en-US" altLang="zh-TW" sz="2000" dirty="0">
              <a:solidFill>
                <a:srgbClr val="E69966"/>
              </a:solidFill>
            </a:endParaRPr>
          </a:p>
          <a:p>
            <a:pPr algn="ctr"/>
            <a:endParaRPr lang="en-US" altLang="zh-TW" sz="2000" dirty="0">
              <a:solidFill>
                <a:srgbClr val="E69966"/>
              </a:solidFill>
            </a:endParaRPr>
          </a:p>
          <a:p>
            <a:pPr algn="ctr"/>
            <a:endParaRPr lang="en-US" altLang="zh-TW" sz="2000" dirty="0">
              <a:solidFill>
                <a:srgbClr val="E69966"/>
              </a:solidFill>
            </a:endParaRPr>
          </a:p>
          <a:p>
            <a:pPr algn="ctr"/>
            <a:endParaRPr lang="en-US" altLang="zh-TW" sz="2000" dirty="0">
              <a:solidFill>
                <a:srgbClr val="E69966"/>
              </a:solidFill>
            </a:endParaRPr>
          </a:p>
          <a:p>
            <a:pPr algn="ctr"/>
            <a:endParaRPr lang="en-US" altLang="zh-TW" sz="2000" dirty="0">
              <a:solidFill>
                <a:srgbClr val="E69966"/>
              </a:solidFill>
            </a:endParaRPr>
          </a:p>
          <a:p>
            <a:pPr algn="ctr"/>
            <a:endParaRPr lang="en-US" altLang="zh-TW" sz="2000" dirty="0">
              <a:solidFill>
                <a:srgbClr val="E69966"/>
              </a:solidFill>
            </a:endParaRPr>
          </a:p>
          <a:p>
            <a:pPr algn="ctr"/>
            <a:endParaRPr lang="en-US" altLang="zh-TW" sz="2000" dirty="0">
              <a:solidFill>
                <a:srgbClr val="E69966"/>
              </a:solidFill>
            </a:endParaRPr>
          </a:p>
          <a:p>
            <a:pPr algn="ctr"/>
            <a:endParaRPr lang="en-US" altLang="zh-TW" sz="2000" dirty="0">
              <a:solidFill>
                <a:srgbClr val="E69966"/>
              </a:solidFill>
            </a:endParaRPr>
          </a:p>
          <a:p>
            <a:pPr algn="ctr"/>
            <a:endParaRPr lang="en-US" altLang="zh-TW" sz="2000" dirty="0">
              <a:solidFill>
                <a:srgbClr val="E69966"/>
              </a:solidFill>
            </a:endParaRPr>
          </a:p>
          <a:p>
            <a:pPr algn="ctr"/>
            <a:endParaRPr lang="zh-TW" altLang="en-US" sz="2000" dirty="0">
              <a:solidFill>
                <a:srgbClr val="E69966"/>
              </a:solidFill>
            </a:endParaRPr>
          </a:p>
        </p:txBody>
      </p:sp>
      <p:sp>
        <p:nvSpPr>
          <p:cNvPr id="31" name="標題 1">
            <a:extLst>
              <a:ext uri="{FF2B5EF4-FFF2-40B4-BE49-F238E27FC236}">
                <a16:creationId xmlns:a16="http://schemas.microsoft.com/office/drawing/2014/main" id="{0832D74A-AE43-48A3-9315-B78699E64A77}"/>
              </a:ext>
            </a:extLst>
          </p:cNvPr>
          <p:cNvSpPr txBox="1">
            <a:spLocks/>
          </p:cNvSpPr>
          <p:nvPr/>
        </p:nvSpPr>
        <p:spPr>
          <a:xfrm>
            <a:off x="7416792" y="1181228"/>
            <a:ext cx="3364916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TW" sz="28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AFTER</a:t>
            </a:r>
          </a:p>
          <a:p>
            <a:pPr algn="ctr"/>
            <a:endParaRPr lang="en-US" altLang="zh-TW" sz="2000" dirty="0">
              <a:solidFill>
                <a:srgbClr val="E69966"/>
              </a:solidFill>
            </a:endParaRPr>
          </a:p>
          <a:p>
            <a:pPr algn="ctr"/>
            <a:endParaRPr lang="en-US" altLang="zh-TW" sz="2000" dirty="0">
              <a:solidFill>
                <a:srgbClr val="E69966"/>
              </a:solidFill>
            </a:endParaRPr>
          </a:p>
          <a:p>
            <a:pPr algn="ctr"/>
            <a:endParaRPr lang="en-US" altLang="zh-TW" sz="2000" dirty="0">
              <a:solidFill>
                <a:srgbClr val="E69966"/>
              </a:solidFill>
            </a:endParaRPr>
          </a:p>
          <a:p>
            <a:pPr algn="ctr"/>
            <a:endParaRPr lang="en-US" altLang="zh-TW" sz="2000" dirty="0">
              <a:solidFill>
                <a:srgbClr val="E69966"/>
              </a:solidFill>
            </a:endParaRPr>
          </a:p>
          <a:p>
            <a:pPr algn="ctr"/>
            <a:endParaRPr lang="en-US" altLang="zh-TW" sz="2000" dirty="0">
              <a:solidFill>
                <a:srgbClr val="E69966"/>
              </a:solidFill>
            </a:endParaRPr>
          </a:p>
          <a:p>
            <a:pPr algn="ctr"/>
            <a:endParaRPr lang="en-US" altLang="zh-TW" sz="2000" dirty="0">
              <a:solidFill>
                <a:srgbClr val="E69966"/>
              </a:solidFill>
            </a:endParaRPr>
          </a:p>
          <a:p>
            <a:pPr algn="ctr"/>
            <a:endParaRPr lang="en-US" altLang="zh-TW" sz="2000" dirty="0">
              <a:solidFill>
                <a:srgbClr val="E69966"/>
              </a:solidFill>
            </a:endParaRPr>
          </a:p>
          <a:p>
            <a:pPr algn="ctr"/>
            <a:endParaRPr lang="en-US" altLang="zh-TW" sz="2000" dirty="0">
              <a:solidFill>
                <a:srgbClr val="E69966"/>
              </a:solidFill>
            </a:endParaRPr>
          </a:p>
          <a:p>
            <a:pPr algn="ctr"/>
            <a:endParaRPr lang="en-US" altLang="zh-TW" sz="2000" dirty="0">
              <a:solidFill>
                <a:srgbClr val="E69966"/>
              </a:solidFill>
            </a:endParaRPr>
          </a:p>
          <a:p>
            <a:pPr algn="ctr"/>
            <a:endParaRPr lang="en-US" altLang="zh-TW" sz="2000" dirty="0">
              <a:solidFill>
                <a:srgbClr val="E69966"/>
              </a:solidFill>
            </a:endParaRPr>
          </a:p>
          <a:p>
            <a:pPr algn="ctr"/>
            <a:endParaRPr lang="en-US" altLang="zh-TW" sz="2000" dirty="0">
              <a:solidFill>
                <a:srgbClr val="E69966"/>
              </a:solidFill>
            </a:endParaRPr>
          </a:p>
          <a:p>
            <a:pPr algn="ctr"/>
            <a:endParaRPr lang="en-US" altLang="zh-TW" sz="2000" dirty="0">
              <a:solidFill>
                <a:srgbClr val="E69966"/>
              </a:solidFill>
            </a:endParaRPr>
          </a:p>
          <a:p>
            <a:pPr algn="ctr"/>
            <a:endParaRPr lang="en-US" altLang="zh-TW" sz="2000" dirty="0">
              <a:solidFill>
                <a:srgbClr val="E69966"/>
              </a:solidFill>
            </a:endParaRPr>
          </a:p>
          <a:p>
            <a:pPr algn="ctr"/>
            <a:endParaRPr lang="en-US" altLang="zh-TW" sz="2000" dirty="0">
              <a:solidFill>
                <a:srgbClr val="E69966"/>
              </a:solidFill>
            </a:endParaRPr>
          </a:p>
          <a:p>
            <a:pPr algn="ctr"/>
            <a:endParaRPr lang="zh-TW" altLang="en-US" sz="2000" dirty="0">
              <a:solidFill>
                <a:srgbClr val="E69966"/>
              </a:solidFill>
            </a:endParaRPr>
          </a:p>
        </p:txBody>
      </p:sp>
      <p:pic>
        <p:nvPicPr>
          <p:cNvPr id="3" name="Picture 2" descr="MySQL 心得筆記(4) —— Table 的新增、修改、刪除- Clay-Technology World">
            <a:extLst>
              <a:ext uri="{FF2B5EF4-FFF2-40B4-BE49-F238E27FC236}">
                <a16:creationId xmlns:a16="http://schemas.microsoft.com/office/drawing/2014/main" id="{70A35E83-F0D1-4AF1-AC54-E00D6D743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65" y="3708348"/>
            <a:ext cx="1234211" cy="71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73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8" grpId="0" animBg="1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標題 1">
            <a:extLst>
              <a:ext uri="{FF2B5EF4-FFF2-40B4-BE49-F238E27FC236}">
                <a16:creationId xmlns:a16="http://schemas.microsoft.com/office/drawing/2014/main" id="{715CC534-39B0-461A-91C2-06040870B40F}"/>
              </a:ext>
            </a:extLst>
          </p:cNvPr>
          <p:cNvSpPr txBox="1">
            <a:spLocks/>
          </p:cNvSpPr>
          <p:nvPr/>
        </p:nvSpPr>
        <p:spPr>
          <a:xfrm>
            <a:off x="224288" y="232913"/>
            <a:ext cx="11783682" cy="6469811"/>
          </a:xfrm>
          <a:prstGeom prst="rect">
            <a:avLst/>
          </a:prstGeom>
          <a:solidFill>
            <a:srgbClr val="E6996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endParaRPr lang="en-US" altLang="zh-TW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</a:rPr>
              <a:t>　</a:t>
            </a:r>
            <a:r>
              <a:rPr lang="en-US" altLang="zh-TW" sz="2400" dirty="0">
                <a:solidFill>
                  <a:schemeClr val="bg1"/>
                </a:solidFill>
              </a:rPr>
              <a:t>1 </a:t>
            </a:r>
            <a:r>
              <a:rPr lang="zh-TW" altLang="en-US" sz="2400" dirty="0">
                <a:solidFill>
                  <a:schemeClr val="bg1"/>
                </a:solidFill>
              </a:rPr>
              <a:t>使用者註冊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</a:rPr>
              <a:t>　　</a:t>
            </a:r>
            <a:r>
              <a:rPr lang="en-US" altLang="zh-TW" sz="2400" dirty="0">
                <a:solidFill>
                  <a:schemeClr val="bg1"/>
                </a:solidFill>
              </a:rPr>
              <a:t>❶</a:t>
            </a:r>
            <a:r>
              <a:rPr lang="en-US" altLang="zh-TW" sz="2400" dirty="0">
                <a:solidFill>
                  <a:srgbClr val="E69966"/>
                </a:solidFill>
              </a:rPr>
              <a:t> </a:t>
            </a:r>
            <a:r>
              <a:rPr lang="en-US" altLang="zh-TW" sz="2400" dirty="0">
                <a:solidFill>
                  <a:schemeClr val="bg1"/>
                </a:solidFill>
              </a:rPr>
              <a:t>index</a:t>
            </a:r>
            <a:r>
              <a:rPr lang="zh-TW" altLang="en-US" sz="2400" dirty="0">
                <a:solidFill>
                  <a:schemeClr val="bg1"/>
                </a:solidFill>
              </a:rPr>
              <a:t>　</a:t>
            </a:r>
            <a:r>
              <a:rPr lang="en-US" altLang="zh-TW" sz="2400" dirty="0">
                <a:solidFill>
                  <a:schemeClr val="bg1"/>
                </a:solidFill>
              </a:rPr>
              <a:t>❷ register +</a:t>
            </a:r>
            <a:r>
              <a:rPr lang="zh-TW" altLang="en-US" sz="2400" dirty="0">
                <a:solidFill>
                  <a:schemeClr val="bg1"/>
                </a:solidFill>
              </a:rPr>
              <a:t> 　　 　</a:t>
            </a:r>
            <a:r>
              <a:rPr lang="en-US" altLang="zh-TW" sz="2400" dirty="0">
                <a:solidFill>
                  <a:schemeClr val="bg1"/>
                </a:solidFill>
              </a:rPr>
              <a:t>❸</a:t>
            </a:r>
            <a:r>
              <a:rPr lang="zh-TW" altLang="en-US" sz="2400" dirty="0">
                <a:solidFill>
                  <a:schemeClr val="bg1"/>
                </a:solidFill>
              </a:rPr>
              <a:t> </a:t>
            </a:r>
            <a:r>
              <a:rPr lang="en-US" altLang="zh-TW" sz="2400" dirty="0">
                <a:solidFill>
                  <a:schemeClr val="bg1"/>
                </a:solidFill>
              </a:rPr>
              <a:t>verify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</a:rPr>
              <a:t>　</a:t>
            </a:r>
            <a:r>
              <a:rPr lang="en-US" altLang="zh-TW" sz="2400" dirty="0">
                <a:solidFill>
                  <a:schemeClr val="bg1"/>
                </a:solidFill>
              </a:rPr>
              <a:t>2 </a:t>
            </a:r>
            <a:r>
              <a:rPr lang="zh-TW" altLang="en-US" sz="2400" dirty="0">
                <a:solidFill>
                  <a:schemeClr val="bg1"/>
                </a:solidFill>
              </a:rPr>
              <a:t>驗證失敗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</a:rPr>
              <a:t>　　</a:t>
            </a:r>
            <a:r>
              <a:rPr lang="en-US" altLang="zh-TW" sz="2400" dirty="0">
                <a:solidFill>
                  <a:schemeClr val="bg1"/>
                </a:solidFill>
              </a:rPr>
              <a:t>❶</a:t>
            </a:r>
            <a:r>
              <a:rPr lang="en-US" altLang="zh-TW" sz="2400" dirty="0">
                <a:solidFill>
                  <a:srgbClr val="E69966"/>
                </a:solidFill>
              </a:rPr>
              <a:t> </a:t>
            </a:r>
            <a:r>
              <a:rPr lang="en-US" altLang="zh-TW" sz="2400" dirty="0">
                <a:solidFill>
                  <a:schemeClr val="bg1"/>
                </a:solidFill>
              </a:rPr>
              <a:t>index</a:t>
            </a:r>
            <a:r>
              <a:rPr lang="zh-TW" altLang="en-US" sz="2400" dirty="0">
                <a:solidFill>
                  <a:schemeClr val="bg1"/>
                </a:solidFill>
              </a:rPr>
              <a:t>　</a:t>
            </a:r>
            <a:r>
              <a:rPr lang="en-US" altLang="zh-TW" sz="2400" dirty="0">
                <a:solidFill>
                  <a:schemeClr val="bg1"/>
                </a:solidFill>
              </a:rPr>
              <a:t>❷ register +</a:t>
            </a:r>
            <a:r>
              <a:rPr lang="zh-TW" altLang="en-US" sz="2400" dirty="0">
                <a:solidFill>
                  <a:schemeClr val="bg1"/>
                </a:solidFill>
              </a:rPr>
              <a:t>　　 　 </a:t>
            </a:r>
            <a:r>
              <a:rPr lang="en-US" altLang="zh-TW" sz="2400" dirty="0">
                <a:solidFill>
                  <a:schemeClr val="bg1"/>
                </a:solidFill>
              </a:rPr>
              <a:t>❸</a:t>
            </a:r>
            <a:r>
              <a:rPr lang="zh-TW" altLang="en-US" sz="2400" dirty="0">
                <a:solidFill>
                  <a:schemeClr val="bg1"/>
                </a:solidFill>
              </a:rPr>
              <a:t> </a:t>
            </a:r>
            <a:r>
              <a:rPr lang="en-US" altLang="zh-TW" sz="2400" dirty="0">
                <a:solidFill>
                  <a:schemeClr val="bg1"/>
                </a:solidFill>
              </a:rPr>
              <a:t>verify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</a:rPr>
              <a:t>　</a:t>
            </a:r>
            <a:r>
              <a:rPr lang="en-US" altLang="zh-TW" sz="2400" dirty="0">
                <a:solidFill>
                  <a:schemeClr val="bg1"/>
                </a:solidFill>
              </a:rPr>
              <a:t>3 </a:t>
            </a:r>
            <a:r>
              <a:rPr lang="zh-TW" altLang="en-US" sz="2400" dirty="0">
                <a:solidFill>
                  <a:schemeClr val="bg1"/>
                </a:solidFill>
              </a:rPr>
              <a:t>忘記密碼</a:t>
            </a:r>
            <a:endParaRPr lang="en-US" altLang="zh-TW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</a:rPr>
              <a:t>　　</a:t>
            </a:r>
            <a:r>
              <a:rPr lang="en-US" altLang="zh-TW" sz="2400" dirty="0">
                <a:solidFill>
                  <a:schemeClr val="bg1"/>
                </a:solidFill>
              </a:rPr>
              <a:t>❶</a:t>
            </a:r>
            <a:r>
              <a:rPr lang="en-US" altLang="zh-TW" sz="2400" dirty="0">
                <a:solidFill>
                  <a:srgbClr val="E69966"/>
                </a:solidFill>
              </a:rPr>
              <a:t> </a:t>
            </a:r>
            <a:r>
              <a:rPr lang="en-US" altLang="zh-TW" sz="2400" dirty="0">
                <a:solidFill>
                  <a:schemeClr val="bg1"/>
                </a:solidFill>
              </a:rPr>
              <a:t>index</a:t>
            </a:r>
            <a:r>
              <a:rPr lang="zh-TW" altLang="en-US" sz="2400" dirty="0">
                <a:solidFill>
                  <a:schemeClr val="bg1"/>
                </a:solidFill>
              </a:rPr>
              <a:t> </a:t>
            </a:r>
            <a:r>
              <a:rPr lang="en-US" altLang="zh-TW" sz="2400" dirty="0">
                <a:solidFill>
                  <a:schemeClr val="bg1"/>
                </a:solidFill>
              </a:rPr>
              <a:t>+</a:t>
            </a:r>
            <a:r>
              <a:rPr lang="zh-TW" altLang="en-US" sz="2400" dirty="0">
                <a:solidFill>
                  <a:schemeClr val="bg1"/>
                </a:solidFill>
              </a:rPr>
              <a:t>　</a:t>
            </a:r>
            <a:r>
              <a:rPr lang="en-US" altLang="zh-TW" sz="2400" dirty="0">
                <a:solidFill>
                  <a:schemeClr val="bg1"/>
                </a:solidFill>
              </a:rPr>
              <a:t> </a:t>
            </a:r>
            <a:r>
              <a:rPr lang="zh-TW" altLang="en-US" sz="2400" dirty="0">
                <a:solidFill>
                  <a:schemeClr val="bg1"/>
                </a:solidFill>
              </a:rPr>
              <a:t>　　 </a:t>
            </a:r>
            <a:r>
              <a:rPr lang="en-US" altLang="zh-TW" sz="2400" dirty="0">
                <a:solidFill>
                  <a:schemeClr val="bg1"/>
                </a:solidFill>
              </a:rPr>
              <a:t>❷</a:t>
            </a:r>
            <a:r>
              <a:rPr lang="zh-TW" altLang="en-US" sz="2400" dirty="0">
                <a:solidFill>
                  <a:schemeClr val="bg1"/>
                </a:solidFill>
              </a:rPr>
              <a:t> </a:t>
            </a:r>
            <a:r>
              <a:rPr lang="en-US" altLang="zh-TW" sz="2400" dirty="0">
                <a:solidFill>
                  <a:schemeClr val="bg1"/>
                </a:solidFill>
              </a:rPr>
              <a:t>verify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Demo Time!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F569B9-0F11-4603-9556-2DF2F2A61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477" y="467105"/>
            <a:ext cx="1518432" cy="1578116"/>
          </a:xfrm>
          <a:prstGeom prst="rect">
            <a:avLst/>
          </a:prstGeom>
        </p:spPr>
      </p:pic>
      <p:pic>
        <p:nvPicPr>
          <p:cNvPr id="19" name="Picture 2" descr="電郵PNG！圖像集合免費下載- Crazypng-免費去背圖庫PNG下載-Crazypng-免費去背圖庫PNG下載">
            <a:extLst>
              <a:ext uri="{FF2B5EF4-FFF2-40B4-BE49-F238E27FC236}">
                <a16:creationId xmlns:a16="http://schemas.microsoft.com/office/drawing/2014/main" id="{926211FA-9E1A-431F-B151-3CE0D3F3A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624" y="2547705"/>
            <a:ext cx="669866" cy="66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電郵PNG！圖像集合免費下載- Crazypng-免費去背圖庫PNG下載-Crazypng-免費去背圖庫PNG下載">
            <a:extLst>
              <a:ext uri="{FF2B5EF4-FFF2-40B4-BE49-F238E27FC236}">
                <a16:creationId xmlns:a16="http://schemas.microsoft.com/office/drawing/2014/main" id="{EBF11E2A-34D6-4F92-AE6D-8DFB84BD5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624" y="3607043"/>
            <a:ext cx="669866" cy="66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電郵PNG！圖像集合免費下載- Crazypng-免費去背圖庫PNG下載-Crazypng-免費去背圖庫PNG下載">
            <a:extLst>
              <a:ext uri="{FF2B5EF4-FFF2-40B4-BE49-F238E27FC236}">
                <a16:creationId xmlns:a16="http://schemas.microsoft.com/office/drawing/2014/main" id="{1C4543D8-A4DA-4268-99DE-B99441109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15" y="4702123"/>
            <a:ext cx="669866" cy="66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08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CB873-EEFF-4289-9273-6478895D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E69966"/>
                </a:solidFill>
              </a:rPr>
              <a:t>視覺統一化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48949-CEEC-4677-80FE-6971505F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rgbClr val="E69966"/>
                </a:solidFill>
              </a:rPr>
              <a:pPr/>
              <a:t>9</a:t>
            </a:fld>
            <a:endParaRPr lang="en-US" dirty="0">
              <a:solidFill>
                <a:srgbClr val="E69966"/>
              </a:solidFill>
            </a:endParaRPr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25B021F4-002F-481E-A20B-2D25FF46587D}"/>
              </a:ext>
            </a:extLst>
          </p:cNvPr>
          <p:cNvSpPr txBox="1">
            <a:spLocks/>
          </p:cNvSpPr>
          <p:nvPr/>
        </p:nvSpPr>
        <p:spPr>
          <a:xfrm>
            <a:off x="689499" y="1338595"/>
            <a:ext cx="2459054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E69966"/>
                </a:solidFill>
              </a:rPr>
              <a:t>❶</a:t>
            </a:r>
            <a:r>
              <a:rPr lang="zh-TW" altLang="en-US" sz="2000" dirty="0">
                <a:solidFill>
                  <a:srgbClr val="E69966"/>
                </a:solidFill>
              </a:rPr>
              <a:t> </a:t>
            </a:r>
            <a:r>
              <a:rPr lang="en-US" altLang="zh-TW" sz="2000" dirty="0">
                <a:solidFill>
                  <a:srgbClr val="E69966"/>
                </a:solidFill>
              </a:rPr>
              <a:t>index</a:t>
            </a: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6D4762-7DBB-4293-855D-6F972BD51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26" t="16220" r="28402" b="9263"/>
          <a:stretch/>
        </p:blipFill>
        <p:spPr>
          <a:xfrm>
            <a:off x="783150" y="2643217"/>
            <a:ext cx="2271752" cy="2876188"/>
          </a:xfrm>
          <a:prstGeom prst="rect">
            <a:avLst/>
          </a:prstGeom>
        </p:spPr>
      </p:pic>
      <p:sp>
        <p:nvSpPr>
          <p:cNvPr id="16" name="標題 1">
            <a:extLst>
              <a:ext uri="{FF2B5EF4-FFF2-40B4-BE49-F238E27FC236}">
                <a16:creationId xmlns:a16="http://schemas.microsoft.com/office/drawing/2014/main" id="{B4DACCDB-1C00-43E9-87A0-AE45A645028F}"/>
              </a:ext>
            </a:extLst>
          </p:cNvPr>
          <p:cNvSpPr txBox="1">
            <a:spLocks/>
          </p:cNvSpPr>
          <p:nvPr/>
        </p:nvSpPr>
        <p:spPr>
          <a:xfrm>
            <a:off x="3490895" y="1339374"/>
            <a:ext cx="2459054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E69966"/>
                </a:solidFill>
              </a:rPr>
              <a:t>❷</a:t>
            </a:r>
            <a:r>
              <a:rPr lang="zh-TW" altLang="en-US" sz="2000" dirty="0">
                <a:solidFill>
                  <a:srgbClr val="E69966"/>
                </a:solidFill>
              </a:rPr>
              <a:t> </a:t>
            </a:r>
            <a:r>
              <a:rPr lang="en-US" altLang="zh-TW" sz="2000" dirty="0">
                <a:solidFill>
                  <a:srgbClr val="E69966"/>
                </a:solidFill>
              </a:rPr>
              <a:t>verify</a:t>
            </a: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9397EC9-016F-404C-B999-CE4A5C5C9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82" t="21031" r="29253" b="14364"/>
          <a:stretch/>
        </p:blipFill>
        <p:spPr>
          <a:xfrm>
            <a:off x="3450454" y="2643217"/>
            <a:ext cx="2252153" cy="2876188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55FEA78F-4DA4-44A5-9366-BF47B70FB84B}"/>
              </a:ext>
            </a:extLst>
          </p:cNvPr>
          <p:cNvSpPr txBox="1">
            <a:spLocks/>
          </p:cNvSpPr>
          <p:nvPr/>
        </p:nvSpPr>
        <p:spPr>
          <a:xfrm>
            <a:off x="6198021" y="1338584"/>
            <a:ext cx="2459054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E69966"/>
                </a:solidFill>
              </a:rPr>
              <a:t>❸</a:t>
            </a:r>
            <a:r>
              <a:rPr lang="zh-TW" altLang="en-US" sz="2000" dirty="0">
                <a:solidFill>
                  <a:srgbClr val="E69966"/>
                </a:solidFill>
              </a:rPr>
              <a:t> </a:t>
            </a:r>
            <a:r>
              <a:rPr lang="en-US" altLang="zh-TW" sz="2000" dirty="0">
                <a:solidFill>
                  <a:srgbClr val="E69966"/>
                </a:solidFill>
              </a:rPr>
              <a:t>register</a:t>
            </a: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F0269055-9256-4125-B45A-0FEFB8DEAF2C}"/>
              </a:ext>
            </a:extLst>
          </p:cNvPr>
          <p:cNvSpPr txBox="1">
            <a:spLocks/>
          </p:cNvSpPr>
          <p:nvPr/>
        </p:nvSpPr>
        <p:spPr>
          <a:xfrm>
            <a:off x="9093687" y="1338584"/>
            <a:ext cx="2459054" cy="47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zh-TW" sz="2000" dirty="0">
              <a:solidFill>
                <a:srgbClr val="E69966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rgbClr val="E69966"/>
                </a:solidFill>
              </a:rPr>
              <a:t>❹ </a:t>
            </a:r>
            <a:r>
              <a:rPr lang="en-US" altLang="zh-TW" sz="2000" dirty="0">
                <a:solidFill>
                  <a:srgbClr val="E69966"/>
                </a:solidFill>
              </a:rPr>
              <a:t>desktop</a:t>
            </a: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en-US" altLang="zh-TW" sz="2000" dirty="0">
              <a:solidFill>
                <a:srgbClr val="E69966"/>
              </a:solidFill>
            </a:endParaRPr>
          </a:p>
          <a:p>
            <a:endParaRPr lang="zh-TW" altLang="en-US" sz="2000" dirty="0">
              <a:solidFill>
                <a:srgbClr val="E69966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3DD7103-C5E0-4490-83A2-19719A0C91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24" t="11828" r="21253" b="5818"/>
          <a:stretch/>
        </p:blipFill>
        <p:spPr>
          <a:xfrm>
            <a:off x="6147783" y="2710720"/>
            <a:ext cx="2576053" cy="270571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7EE7A6D-3295-4675-9410-B5417C1072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99" t="11834" r="21830" b="9263"/>
          <a:stretch/>
        </p:blipFill>
        <p:spPr>
          <a:xfrm>
            <a:off x="9098867" y="2746187"/>
            <a:ext cx="2552341" cy="267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3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6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基礎">
  <a:themeElements>
    <a:clrScheme name="基礎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基礎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基礎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TM03457444[[fn=基礎]]</Template>
  <TotalTime>1741</TotalTime>
  <Words>1130</Words>
  <Application>Microsoft Office PowerPoint</Application>
  <PresentationFormat>寬螢幕</PresentationFormat>
  <Paragraphs>761</Paragraphs>
  <Slides>38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4" baseType="lpstr">
      <vt:lpstr>-apple-system</vt:lpstr>
      <vt:lpstr>微軟正黑體</vt:lpstr>
      <vt:lpstr>Arial Rounded MT Bold</vt:lpstr>
      <vt:lpstr>Calibri</vt:lpstr>
      <vt:lpstr>Corbel</vt:lpstr>
      <vt:lpstr>基礎</vt:lpstr>
      <vt:lpstr>宗教點日記 3.0 開發</vt:lpstr>
      <vt:lpstr>綱要流程</vt:lpstr>
      <vt:lpstr>綱要流程</vt:lpstr>
      <vt:lpstr>使用者註冊</vt:lpstr>
      <vt:lpstr>驗證失敗</vt:lpstr>
      <vt:lpstr>忘記密碼</vt:lpstr>
      <vt:lpstr>改造方案</vt:lpstr>
      <vt:lpstr>Demo Time!</vt:lpstr>
      <vt:lpstr>視覺統一化</vt:lpstr>
      <vt:lpstr>綱要流程</vt:lpstr>
      <vt:lpstr>系統地圖</vt:lpstr>
      <vt:lpstr>系統地圖</vt:lpstr>
      <vt:lpstr>系統地圖</vt:lpstr>
      <vt:lpstr>Demo Time!</vt:lpstr>
      <vt:lpstr>綱要流程</vt:lpstr>
      <vt:lpstr>儀表板數字、直條圖</vt:lpstr>
      <vt:lpstr>頁面內新增群組</vt:lpstr>
      <vt:lpstr>alter 關係抽問</vt:lpstr>
      <vt:lpstr>alter 關係抽問</vt:lpstr>
      <vt:lpstr>接觸對象管理</vt:lpstr>
      <vt:lpstr>接觸對象管理</vt:lpstr>
      <vt:lpstr>index_duplicate、其他檢查</vt:lpstr>
      <vt:lpstr>日期狀態、資訊欄填值</vt:lpstr>
      <vt:lpstr>綱要流程</vt:lpstr>
      <vt:lpstr>主畫面概覽</vt:lpstr>
      <vt:lpstr>主畫面概覽</vt:lpstr>
      <vt:lpstr>符號暗示</vt:lpstr>
      <vt:lpstr>視覺統一化</vt:lpstr>
      <vt:lpstr>視覺統一化</vt:lpstr>
      <vt:lpstr>視覺統一化</vt:lpstr>
      <vt:lpstr>一題多問</vt:lpstr>
      <vt:lpstr>回應式排版</vt:lpstr>
      <vt:lpstr>頁面跳轉</vt:lpstr>
      <vt:lpstr>其他改動</vt:lpstr>
      <vt:lpstr>綱要流程</vt:lpstr>
      <vt:lpstr>招募說明</vt:lpstr>
      <vt:lpstr>Demo Time!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137</cp:revision>
  <dcterms:created xsi:type="dcterms:W3CDTF">2020-03-09T09:36:59Z</dcterms:created>
  <dcterms:modified xsi:type="dcterms:W3CDTF">2021-08-25T04:39:38Z</dcterms:modified>
</cp:coreProperties>
</file>